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5" r:id="rId3"/>
    <p:sldId id="264" r:id="rId4"/>
    <p:sldId id="258" r:id="rId5"/>
    <p:sldId id="259" r:id="rId6"/>
    <p:sldId id="260" r:id="rId7"/>
    <p:sldId id="267" r:id="rId8"/>
    <p:sldId id="262" r:id="rId9"/>
    <p:sldId id="263" r:id="rId10"/>
    <p:sldId id="266" r:id="rId11"/>
    <p:sldId id="274" r:id="rId12"/>
    <p:sldId id="275" r:id="rId13"/>
    <p:sldId id="276" r:id="rId14"/>
    <p:sldId id="277" r:id="rId15"/>
    <p:sldId id="278" r:id="rId16"/>
    <p:sldId id="279" r:id="rId17"/>
    <p:sldId id="280" r:id="rId18"/>
    <p:sldId id="281" r:id="rId19"/>
    <p:sldId id="282" r:id="rId20"/>
    <p:sldId id="269" r:id="rId21"/>
    <p:sldId id="268" r:id="rId22"/>
    <p:sldId id="270" r:id="rId23"/>
    <p:sldId id="271" r:id="rId24"/>
    <p:sldId id="273" r:id="rId25"/>
    <p:sldId id="288" r:id="rId26"/>
    <p:sldId id="289" r:id="rId27"/>
    <p:sldId id="290" r:id="rId28"/>
    <p:sldId id="29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D4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196" autoAdjust="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9DD6E-298F-F3BD-4AE5-FB6395E02F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807E182-0291-5B49-06CD-5C1353C913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3DAEFD3-4716-3E7F-DE4D-F4B61E9E4372}"/>
              </a:ext>
            </a:extLst>
          </p:cNvPr>
          <p:cNvSpPr>
            <a:spLocks noGrp="1"/>
          </p:cNvSpPr>
          <p:nvPr>
            <p:ph type="dt" sz="half" idx="10"/>
          </p:nvPr>
        </p:nvSpPr>
        <p:spPr/>
        <p:txBody>
          <a:bodyPr/>
          <a:lstStyle/>
          <a:p>
            <a:fld id="{AB3C2CD0-5AC2-4780-A7C9-56A761F07CFB}" type="datetimeFigureOut">
              <a:rPr lang="en-IN" smtClean="0"/>
              <a:t>23-01-2024</a:t>
            </a:fld>
            <a:endParaRPr lang="en-IN"/>
          </a:p>
        </p:txBody>
      </p:sp>
      <p:sp>
        <p:nvSpPr>
          <p:cNvPr id="5" name="Footer Placeholder 4">
            <a:extLst>
              <a:ext uri="{FF2B5EF4-FFF2-40B4-BE49-F238E27FC236}">
                <a16:creationId xmlns:a16="http://schemas.microsoft.com/office/drawing/2014/main" id="{A48F5014-2E9F-7C07-22DC-3FA8ABC5E67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15F2BA8-EB2E-F3E5-658C-03A02FBA8E4E}"/>
              </a:ext>
            </a:extLst>
          </p:cNvPr>
          <p:cNvSpPr>
            <a:spLocks noGrp="1"/>
          </p:cNvSpPr>
          <p:nvPr>
            <p:ph type="sldNum" sz="quarter" idx="12"/>
          </p:nvPr>
        </p:nvSpPr>
        <p:spPr/>
        <p:txBody>
          <a:bodyPr/>
          <a:lstStyle/>
          <a:p>
            <a:fld id="{63538DC3-E376-49C2-BE92-15300716BCC0}" type="slidenum">
              <a:rPr lang="en-IN" smtClean="0"/>
              <a:t>‹#›</a:t>
            </a:fld>
            <a:endParaRPr lang="en-IN"/>
          </a:p>
        </p:txBody>
      </p:sp>
    </p:spTree>
    <p:extLst>
      <p:ext uri="{BB962C8B-B14F-4D97-AF65-F5344CB8AC3E}">
        <p14:creationId xmlns:p14="http://schemas.microsoft.com/office/powerpoint/2010/main" val="286252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6F442-FC13-8B05-1B04-C8D5A428B52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B38BC39-B83B-8875-7778-BCCBA64CA2D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37E70DC-3BBD-92DD-98FD-2D15E2D292B9}"/>
              </a:ext>
            </a:extLst>
          </p:cNvPr>
          <p:cNvSpPr>
            <a:spLocks noGrp="1"/>
          </p:cNvSpPr>
          <p:nvPr>
            <p:ph type="dt" sz="half" idx="10"/>
          </p:nvPr>
        </p:nvSpPr>
        <p:spPr/>
        <p:txBody>
          <a:bodyPr/>
          <a:lstStyle/>
          <a:p>
            <a:fld id="{AB3C2CD0-5AC2-4780-A7C9-56A761F07CFB}" type="datetimeFigureOut">
              <a:rPr lang="en-IN" smtClean="0"/>
              <a:t>23-01-2024</a:t>
            </a:fld>
            <a:endParaRPr lang="en-IN"/>
          </a:p>
        </p:txBody>
      </p:sp>
      <p:sp>
        <p:nvSpPr>
          <p:cNvPr id="5" name="Footer Placeholder 4">
            <a:extLst>
              <a:ext uri="{FF2B5EF4-FFF2-40B4-BE49-F238E27FC236}">
                <a16:creationId xmlns:a16="http://schemas.microsoft.com/office/drawing/2014/main" id="{1F61522C-6A32-C018-32B0-3202F2119A0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9D06A0-3535-ED4D-411D-5216AB0E9FEF}"/>
              </a:ext>
            </a:extLst>
          </p:cNvPr>
          <p:cNvSpPr>
            <a:spLocks noGrp="1"/>
          </p:cNvSpPr>
          <p:nvPr>
            <p:ph type="sldNum" sz="quarter" idx="12"/>
          </p:nvPr>
        </p:nvSpPr>
        <p:spPr/>
        <p:txBody>
          <a:bodyPr/>
          <a:lstStyle/>
          <a:p>
            <a:fld id="{63538DC3-E376-49C2-BE92-15300716BCC0}" type="slidenum">
              <a:rPr lang="en-IN" smtClean="0"/>
              <a:t>‹#›</a:t>
            </a:fld>
            <a:endParaRPr lang="en-IN"/>
          </a:p>
        </p:txBody>
      </p:sp>
    </p:spTree>
    <p:extLst>
      <p:ext uri="{BB962C8B-B14F-4D97-AF65-F5344CB8AC3E}">
        <p14:creationId xmlns:p14="http://schemas.microsoft.com/office/powerpoint/2010/main" val="2262486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EA66CE-A602-272D-DAC2-781A6171E53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49D894E-2320-DE99-154F-79C8BACE5B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4102850-1BD4-DC13-6162-C569B051F1EC}"/>
              </a:ext>
            </a:extLst>
          </p:cNvPr>
          <p:cNvSpPr>
            <a:spLocks noGrp="1"/>
          </p:cNvSpPr>
          <p:nvPr>
            <p:ph type="dt" sz="half" idx="10"/>
          </p:nvPr>
        </p:nvSpPr>
        <p:spPr/>
        <p:txBody>
          <a:bodyPr/>
          <a:lstStyle/>
          <a:p>
            <a:fld id="{AB3C2CD0-5AC2-4780-A7C9-56A761F07CFB}" type="datetimeFigureOut">
              <a:rPr lang="en-IN" smtClean="0"/>
              <a:t>23-01-2024</a:t>
            </a:fld>
            <a:endParaRPr lang="en-IN"/>
          </a:p>
        </p:txBody>
      </p:sp>
      <p:sp>
        <p:nvSpPr>
          <p:cNvPr id="5" name="Footer Placeholder 4">
            <a:extLst>
              <a:ext uri="{FF2B5EF4-FFF2-40B4-BE49-F238E27FC236}">
                <a16:creationId xmlns:a16="http://schemas.microsoft.com/office/drawing/2014/main" id="{B657385F-1C6C-5E57-6D3B-F04C8520F56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8CAA1E1-756A-4973-5820-4139B584EAA3}"/>
              </a:ext>
            </a:extLst>
          </p:cNvPr>
          <p:cNvSpPr>
            <a:spLocks noGrp="1"/>
          </p:cNvSpPr>
          <p:nvPr>
            <p:ph type="sldNum" sz="quarter" idx="12"/>
          </p:nvPr>
        </p:nvSpPr>
        <p:spPr/>
        <p:txBody>
          <a:bodyPr/>
          <a:lstStyle/>
          <a:p>
            <a:fld id="{63538DC3-E376-49C2-BE92-15300716BCC0}" type="slidenum">
              <a:rPr lang="en-IN" smtClean="0"/>
              <a:t>‹#›</a:t>
            </a:fld>
            <a:endParaRPr lang="en-IN"/>
          </a:p>
        </p:txBody>
      </p:sp>
    </p:spTree>
    <p:extLst>
      <p:ext uri="{BB962C8B-B14F-4D97-AF65-F5344CB8AC3E}">
        <p14:creationId xmlns:p14="http://schemas.microsoft.com/office/powerpoint/2010/main" val="3276530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DD22F-4A58-E239-9C2F-BA6A846A012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62329A9-36FA-D199-5371-A2C28C866F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28E7EE0-7DDE-0CC6-7447-5843EDCA9704}"/>
              </a:ext>
            </a:extLst>
          </p:cNvPr>
          <p:cNvSpPr>
            <a:spLocks noGrp="1"/>
          </p:cNvSpPr>
          <p:nvPr>
            <p:ph type="dt" sz="half" idx="10"/>
          </p:nvPr>
        </p:nvSpPr>
        <p:spPr/>
        <p:txBody>
          <a:bodyPr/>
          <a:lstStyle/>
          <a:p>
            <a:fld id="{AB3C2CD0-5AC2-4780-A7C9-56A761F07CFB}" type="datetimeFigureOut">
              <a:rPr lang="en-IN" smtClean="0"/>
              <a:t>23-01-2024</a:t>
            </a:fld>
            <a:endParaRPr lang="en-IN"/>
          </a:p>
        </p:txBody>
      </p:sp>
      <p:sp>
        <p:nvSpPr>
          <p:cNvPr id="5" name="Footer Placeholder 4">
            <a:extLst>
              <a:ext uri="{FF2B5EF4-FFF2-40B4-BE49-F238E27FC236}">
                <a16:creationId xmlns:a16="http://schemas.microsoft.com/office/drawing/2014/main" id="{7DA3007A-1301-76CA-053C-C5961032484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84ACCEC-30D8-CC1A-173B-07E1DF805DBE}"/>
              </a:ext>
            </a:extLst>
          </p:cNvPr>
          <p:cNvSpPr>
            <a:spLocks noGrp="1"/>
          </p:cNvSpPr>
          <p:nvPr>
            <p:ph type="sldNum" sz="quarter" idx="12"/>
          </p:nvPr>
        </p:nvSpPr>
        <p:spPr/>
        <p:txBody>
          <a:bodyPr/>
          <a:lstStyle/>
          <a:p>
            <a:fld id="{63538DC3-E376-49C2-BE92-15300716BCC0}" type="slidenum">
              <a:rPr lang="en-IN" smtClean="0"/>
              <a:t>‹#›</a:t>
            </a:fld>
            <a:endParaRPr lang="en-IN"/>
          </a:p>
        </p:txBody>
      </p:sp>
    </p:spTree>
    <p:extLst>
      <p:ext uri="{BB962C8B-B14F-4D97-AF65-F5344CB8AC3E}">
        <p14:creationId xmlns:p14="http://schemas.microsoft.com/office/powerpoint/2010/main" val="734293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EF602-C3F2-B81D-3EC9-877B3EE1508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4BCA019-1BEA-AE81-F549-99263FB325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991C85-A551-C650-2E7C-A787F25C93F3}"/>
              </a:ext>
            </a:extLst>
          </p:cNvPr>
          <p:cNvSpPr>
            <a:spLocks noGrp="1"/>
          </p:cNvSpPr>
          <p:nvPr>
            <p:ph type="dt" sz="half" idx="10"/>
          </p:nvPr>
        </p:nvSpPr>
        <p:spPr/>
        <p:txBody>
          <a:bodyPr/>
          <a:lstStyle/>
          <a:p>
            <a:fld id="{AB3C2CD0-5AC2-4780-A7C9-56A761F07CFB}" type="datetimeFigureOut">
              <a:rPr lang="en-IN" smtClean="0"/>
              <a:t>23-01-2024</a:t>
            </a:fld>
            <a:endParaRPr lang="en-IN"/>
          </a:p>
        </p:txBody>
      </p:sp>
      <p:sp>
        <p:nvSpPr>
          <p:cNvPr id="5" name="Footer Placeholder 4">
            <a:extLst>
              <a:ext uri="{FF2B5EF4-FFF2-40B4-BE49-F238E27FC236}">
                <a16:creationId xmlns:a16="http://schemas.microsoft.com/office/drawing/2014/main" id="{703C9FFB-3BD0-6072-8ABB-FB07EE20519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0D93693-F049-45E7-3CEF-B3F8491B73C8}"/>
              </a:ext>
            </a:extLst>
          </p:cNvPr>
          <p:cNvSpPr>
            <a:spLocks noGrp="1"/>
          </p:cNvSpPr>
          <p:nvPr>
            <p:ph type="sldNum" sz="quarter" idx="12"/>
          </p:nvPr>
        </p:nvSpPr>
        <p:spPr/>
        <p:txBody>
          <a:bodyPr/>
          <a:lstStyle/>
          <a:p>
            <a:fld id="{63538DC3-E376-49C2-BE92-15300716BCC0}" type="slidenum">
              <a:rPr lang="en-IN" smtClean="0"/>
              <a:t>‹#›</a:t>
            </a:fld>
            <a:endParaRPr lang="en-IN"/>
          </a:p>
        </p:txBody>
      </p:sp>
    </p:spTree>
    <p:extLst>
      <p:ext uri="{BB962C8B-B14F-4D97-AF65-F5344CB8AC3E}">
        <p14:creationId xmlns:p14="http://schemas.microsoft.com/office/powerpoint/2010/main" val="253795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5A8CB-E750-102B-46FC-CE3CE63AAAE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FEC6A77-DEA0-B6F7-A971-6DDC158500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561E8DF-86CA-6600-C25C-9143E11010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E2222EB-A4ED-04CE-7456-C24A38DD7991}"/>
              </a:ext>
            </a:extLst>
          </p:cNvPr>
          <p:cNvSpPr>
            <a:spLocks noGrp="1"/>
          </p:cNvSpPr>
          <p:nvPr>
            <p:ph type="dt" sz="half" idx="10"/>
          </p:nvPr>
        </p:nvSpPr>
        <p:spPr/>
        <p:txBody>
          <a:bodyPr/>
          <a:lstStyle/>
          <a:p>
            <a:fld id="{AB3C2CD0-5AC2-4780-A7C9-56A761F07CFB}" type="datetimeFigureOut">
              <a:rPr lang="en-IN" smtClean="0"/>
              <a:t>23-01-2024</a:t>
            </a:fld>
            <a:endParaRPr lang="en-IN"/>
          </a:p>
        </p:txBody>
      </p:sp>
      <p:sp>
        <p:nvSpPr>
          <p:cNvPr id="6" name="Footer Placeholder 5">
            <a:extLst>
              <a:ext uri="{FF2B5EF4-FFF2-40B4-BE49-F238E27FC236}">
                <a16:creationId xmlns:a16="http://schemas.microsoft.com/office/drawing/2014/main" id="{09908465-6590-2DD3-A67E-EFAA9F75055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16006A0-8A6A-EAEA-C67E-D8B7882DD247}"/>
              </a:ext>
            </a:extLst>
          </p:cNvPr>
          <p:cNvSpPr>
            <a:spLocks noGrp="1"/>
          </p:cNvSpPr>
          <p:nvPr>
            <p:ph type="sldNum" sz="quarter" idx="12"/>
          </p:nvPr>
        </p:nvSpPr>
        <p:spPr/>
        <p:txBody>
          <a:bodyPr/>
          <a:lstStyle/>
          <a:p>
            <a:fld id="{63538DC3-E376-49C2-BE92-15300716BCC0}" type="slidenum">
              <a:rPr lang="en-IN" smtClean="0"/>
              <a:t>‹#›</a:t>
            </a:fld>
            <a:endParaRPr lang="en-IN"/>
          </a:p>
        </p:txBody>
      </p:sp>
    </p:spTree>
    <p:extLst>
      <p:ext uri="{BB962C8B-B14F-4D97-AF65-F5344CB8AC3E}">
        <p14:creationId xmlns:p14="http://schemas.microsoft.com/office/powerpoint/2010/main" val="3876755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0A61F-36AB-A7D1-72CF-11ADAC6054B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559CF15-D8E7-4CBA-E29E-CCEE417B8D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3B0AFD-E727-ABE2-345E-BE4F7EAE10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5473233-7FA3-65F0-1094-71EEA37440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9749B3-2EEB-67E3-CAD6-62E09DAE81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AAA90D4-4583-1969-B81F-4C814C966759}"/>
              </a:ext>
            </a:extLst>
          </p:cNvPr>
          <p:cNvSpPr>
            <a:spLocks noGrp="1"/>
          </p:cNvSpPr>
          <p:nvPr>
            <p:ph type="dt" sz="half" idx="10"/>
          </p:nvPr>
        </p:nvSpPr>
        <p:spPr/>
        <p:txBody>
          <a:bodyPr/>
          <a:lstStyle/>
          <a:p>
            <a:fld id="{AB3C2CD0-5AC2-4780-A7C9-56A761F07CFB}" type="datetimeFigureOut">
              <a:rPr lang="en-IN" smtClean="0"/>
              <a:t>23-01-2024</a:t>
            </a:fld>
            <a:endParaRPr lang="en-IN"/>
          </a:p>
        </p:txBody>
      </p:sp>
      <p:sp>
        <p:nvSpPr>
          <p:cNvPr id="8" name="Footer Placeholder 7">
            <a:extLst>
              <a:ext uri="{FF2B5EF4-FFF2-40B4-BE49-F238E27FC236}">
                <a16:creationId xmlns:a16="http://schemas.microsoft.com/office/drawing/2014/main" id="{5FFE8884-713F-7FBB-CCB0-2002C5AB3A4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8EE2B50-352C-4C8A-890F-C57A979A9903}"/>
              </a:ext>
            </a:extLst>
          </p:cNvPr>
          <p:cNvSpPr>
            <a:spLocks noGrp="1"/>
          </p:cNvSpPr>
          <p:nvPr>
            <p:ph type="sldNum" sz="quarter" idx="12"/>
          </p:nvPr>
        </p:nvSpPr>
        <p:spPr/>
        <p:txBody>
          <a:bodyPr/>
          <a:lstStyle/>
          <a:p>
            <a:fld id="{63538DC3-E376-49C2-BE92-15300716BCC0}" type="slidenum">
              <a:rPr lang="en-IN" smtClean="0"/>
              <a:t>‹#›</a:t>
            </a:fld>
            <a:endParaRPr lang="en-IN"/>
          </a:p>
        </p:txBody>
      </p:sp>
    </p:spTree>
    <p:extLst>
      <p:ext uri="{BB962C8B-B14F-4D97-AF65-F5344CB8AC3E}">
        <p14:creationId xmlns:p14="http://schemas.microsoft.com/office/powerpoint/2010/main" val="3984986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8C705-AF7F-A045-DC78-90EC2635D4E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C2B611E-D66B-DD4D-92EC-664B84BC741D}"/>
              </a:ext>
            </a:extLst>
          </p:cNvPr>
          <p:cNvSpPr>
            <a:spLocks noGrp="1"/>
          </p:cNvSpPr>
          <p:nvPr>
            <p:ph type="dt" sz="half" idx="10"/>
          </p:nvPr>
        </p:nvSpPr>
        <p:spPr/>
        <p:txBody>
          <a:bodyPr/>
          <a:lstStyle/>
          <a:p>
            <a:fld id="{AB3C2CD0-5AC2-4780-A7C9-56A761F07CFB}" type="datetimeFigureOut">
              <a:rPr lang="en-IN" smtClean="0"/>
              <a:t>23-01-2024</a:t>
            </a:fld>
            <a:endParaRPr lang="en-IN"/>
          </a:p>
        </p:txBody>
      </p:sp>
      <p:sp>
        <p:nvSpPr>
          <p:cNvPr id="4" name="Footer Placeholder 3">
            <a:extLst>
              <a:ext uri="{FF2B5EF4-FFF2-40B4-BE49-F238E27FC236}">
                <a16:creationId xmlns:a16="http://schemas.microsoft.com/office/drawing/2014/main" id="{DE03F2D2-3C47-3192-EF27-A671945020D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1E67A9C-BCA7-D9CE-D826-9D02F4D58A61}"/>
              </a:ext>
            </a:extLst>
          </p:cNvPr>
          <p:cNvSpPr>
            <a:spLocks noGrp="1"/>
          </p:cNvSpPr>
          <p:nvPr>
            <p:ph type="sldNum" sz="quarter" idx="12"/>
          </p:nvPr>
        </p:nvSpPr>
        <p:spPr/>
        <p:txBody>
          <a:bodyPr/>
          <a:lstStyle/>
          <a:p>
            <a:fld id="{63538DC3-E376-49C2-BE92-15300716BCC0}" type="slidenum">
              <a:rPr lang="en-IN" smtClean="0"/>
              <a:t>‹#›</a:t>
            </a:fld>
            <a:endParaRPr lang="en-IN"/>
          </a:p>
        </p:txBody>
      </p:sp>
    </p:spTree>
    <p:extLst>
      <p:ext uri="{BB962C8B-B14F-4D97-AF65-F5344CB8AC3E}">
        <p14:creationId xmlns:p14="http://schemas.microsoft.com/office/powerpoint/2010/main" val="1122535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C87B90-60FE-80D5-780E-5016CA96118C}"/>
              </a:ext>
            </a:extLst>
          </p:cNvPr>
          <p:cNvSpPr>
            <a:spLocks noGrp="1"/>
          </p:cNvSpPr>
          <p:nvPr>
            <p:ph type="dt" sz="half" idx="10"/>
          </p:nvPr>
        </p:nvSpPr>
        <p:spPr/>
        <p:txBody>
          <a:bodyPr/>
          <a:lstStyle/>
          <a:p>
            <a:fld id="{AB3C2CD0-5AC2-4780-A7C9-56A761F07CFB}" type="datetimeFigureOut">
              <a:rPr lang="en-IN" smtClean="0"/>
              <a:t>23-01-2024</a:t>
            </a:fld>
            <a:endParaRPr lang="en-IN"/>
          </a:p>
        </p:txBody>
      </p:sp>
      <p:sp>
        <p:nvSpPr>
          <p:cNvPr id="3" name="Footer Placeholder 2">
            <a:extLst>
              <a:ext uri="{FF2B5EF4-FFF2-40B4-BE49-F238E27FC236}">
                <a16:creationId xmlns:a16="http://schemas.microsoft.com/office/drawing/2014/main" id="{6C408F78-691D-1C86-CAEB-1DB679151E6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204A273-D6D5-4730-B16A-348441630179}"/>
              </a:ext>
            </a:extLst>
          </p:cNvPr>
          <p:cNvSpPr>
            <a:spLocks noGrp="1"/>
          </p:cNvSpPr>
          <p:nvPr>
            <p:ph type="sldNum" sz="quarter" idx="12"/>
          </p:nvPr>
        </p:nvSpPr>
        <p:spPr/>
        <p:txBody>
          <a:bodyPr/>
          <a:lstStyle/>
          <a:p>
            <a:fld id="{63538DC3-E376-49C2-BE92-15300716BCC0}" type="slidenum">
              <a:rPr lang="en-IN" smtClean="0"/>
              <a:t>‹#›</a:t>
            </a:fld>
            <a:endParaRPr lang="en-IN"/>
          </a:p>
        </p:txBody>
      </p:sp>
    </p:spTree>
    <p:extLst>
      <p:ext uri="{BB962C8B-B14F-4D97-AF65-F5344CB8AC3E}">
        <p14:creationId xmlns:p14="http://schemas.microsoft.com/office/powerpoint/2010/main" val="1794430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4FE98-2446-D4D7-3E00-1B7F32736F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19B071B-8590-7AB8-13D4-2000722D5A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CEFA7C6-5F87-571B-4B9A-8F0691BC34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017F1B-808F-0B4D-8B70-BB564BA7248B}"/>
              </a:ext>
            </a:extLst>
          </p:cNvPr>
          <p:cNvSpPr>
            <a:spLocks noGrp="1"/>
          </p:cNvSpPr>
          <p:nvPr>
            <p:ph type="dt" sz="half" idx="10"/>
          </p:nvPr>
        </p:nvSpPr>
        <p:spPr/>
        <p:txBody>
          <a:bodyPr/>
          <a:lstStyle/>
          <a:p>
            <a:fld id="{AB3C2CD0-5AC2-4780-A7C9-56A761F07CFB}" type="datetimeFigureOut">
              <a:rPr lang="en-IN" smtClean="0"/>
              <a:t>23-01-2024</a:t>
            </a:fld>
            <a:endParaRPr lang="en-IN"/>
          </a:p>
        </p:txBody>
      </p:sp>
      <p:sp>
        <p:nvSpPr>
          <p:cNvPr id="6" name="Footer Placeholder 5">
            <a:extLst>
              <a:ext uri="{FF2B5EF4-FFF2-40B4-BE49-F238E27FC236}">
                <a16:creationId xmlns:a16="http://schemas.microsoft.com/office/drawing/2014/main" id="{FADC6556-6E7C-291E-B9E5-C851CD6D3F0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890D686-D512-CE7E-930C-DCA8C6139D70}"/>
              </a:ext>
            </a:extLst>
          </p:cNvPr>
          <p:cNvSpPr>
            <a:spLocks noGrp="1"/>
          </p:cNvSpPr>
          <p:nvPr>
            <p:ph type="sldNum" sz="quarter" idx="12"/>
          </p:nvPr>
        </p:nvSpPr>
        <p:spPr/>
        <p:txBody>
          <a:bodyPr/>
          <a:lstStyle/>
          <a:p>
            <a:fld id="{63538DC3-E376-49C2-BE92-15300716BCC0}" type="slidenum">
              <a:rPr lang="en-IN" smtClean="0"/>
              <a:t>‹#›</a:t>
            </a:fld>
            <a:endParaRPr lang="en-IN"/>
          </a:p>
        </p:txBody>
      </p:sp>
    </p:spTree>
    <p:extLst>
      <p:ext uri="{BB962C8B-B14F-4D97-AF65-F5344CB8AC3E}">
        <p14:creationId xmlns:p14="http://schemas.microsoft.com/office/powerpoint/2010/main" val="2622004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2B37A-58B9-39BF-F914-AB0C2AE358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56A9A46-3977-C8EF-DA50-F05A1A1901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C20451E-80B5-9339-6C4C-7F78DA8B88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9DB6D3-D310-D3A6-0723-35AF1B6DE3C0}"/>
              </a:ext>
            </a:extLst>
          </p:cNvPr>
          <p:cNvSpPr>
            <a:spLocks noGrp="1"/>
          </p:cNvSpPr>
          <p:nvPr>
            <p:ph type="dt" sz="half" idx="10"/>
          </p:nvPr>
        </p:nvSpPr>
        <p:spPr/>
        <p:txBody>
          <a:bodyPr/>
          <a:lstStyle/>
          <a:p>
            <a:fld id="{AB3C2CD0-5AC2-4780-A7C9-56A761F07CFB}" type="datetimeFigureOut">
              <a:rPr lang="en-IN" smtClean="0"/>
              <a:t>23-01-2024</a:t>
            </a:fld>
            <a:endParaRPr lang="en-IN"/>
          </a:p>
        </p:txBody>
      </p:sp>
      <p:sp>
        <p:nvSpPr>
          <p:cNvPr id="6" name="Footer Placeholder 5">
            <a:extLst>
              <a:ext uri="{FF2B5EF4-FFF2-40B4-BE49-F238E27FC236}">
                <a16:creationId xmlns:a16="http://schemas.microsoft.com/office/drawing/2014/main" id="{89C6AE09-EFE4-6E62-58B0-75EE3DBF873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28A632D-DD25-BD89-7E75-55FF77A5FED6}"/>
              </a:ext>
            </a:extLst>
          </p:cNvPr>
          <p:cNvSpPr>
            <a:spLocks noGrp="1"/>
          </p:cNvSpPr>
          <p:nvPr>
            <p:ph type="sldNum" sz="quarter" idx="12"/>
          </p:nvPr>
        </p:nvSpPr>
        <p:spPr/>
        <p:txBody>
          <a:bodyPr/>
          <a:lstStyle/>
          <a:p>
            <a:fld id="{63538DC3-E376-49C2-BE92-15300716BCC0}" type="slidenum">
              <a:rPr lang="en-IN" smtClean="0"/>
              <a:t>‹#›</a:t>
            </a:fld>
            <a:endParaRPr lang="en-IN"/>
          </a:p>
        </p:txBody>
      </p:sp>
    </p:spTree>
    <p:extLst>
      <p:ext uri="{BB962C8B-B14F-4D97-AF65-F5344CB8AC3E}">
        <p14:creationId xmlns:p14="http://schemas.microsoft.com/office/powerpoint/2010/main" val="187321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D69FFF-DE73-7E10-AB12-96F95682E8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D2C4B51-E945-D75E-CB3B-3E2D2FF356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2F3CA95-AAD9-8756-137C-406F815D63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3C2CD0-5AC2-4780-A7C9-56A761F07CFB}" type="datetimeFigureOut">
              <a:rPr lang="en-IN" smtClean="0"/>
              <a:t>23-01-2024</a:t>
            </a:fld>
            <a:endParaRPr lang="en-IN"/>
          </a:p>
        </p:txBody>
      </p:sp>
      <p:sp>
        <p:nvSpPr>
          <p:cNvPr id="5" name="Footer Placeholder 4">
            <a:extLst>
              <a:ext uri="{FF2B5EF4-FFF2-40B4-BE49-F238E27FC236}">
                <a16:creationId xmlns:a16="http://schemas.microsoft.com/office/drawing/2014/main" id="{D0AA9182-DA75-F39C-217C-5C39D02936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FDB6F9A-5B4E-227A-0E13-8A392CF1A4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538DC3-E376-49C2-BE92-15300716BCC0}" type="slidenum">
              <a:rPr lang="en-IN" smtClean="0"/>
              <a:t>‹#›</a:t>
            </a:fld>
            <a:endParaRPr lang="en-IN"/>
          </a:p>
        </p:txBody>
      </p:sp>
    </p:spTree>
    <p:extLst>
      <p:ext uri="{BB962C8B-B14F-4D97-AF65-F5344CB8AC3E}">
        <p14:creationId xmlns:p14="http://schemas.microsoft.com/office/powerpoint/2010/main" val="3300745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jp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jpg"/><Relationship Id="rId1" Type="http://schemas.openxmlformats.org/officeDocument/2006/relationships/slideLayout" Target="../slideLayouts/slideLayout7.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0000">
              <a:schemeClr val="tx1">
                <a:lumMod val="75000"/>
                <a:lumOff val="25000"/>
              </a:schemeClr>
            </a:gs>
            <a:gs pos="100000">
              <a:schemeClr val="accent1">
                <a:lumMod val="30000"/>
                <a:lumOff val="70000"/>
              </a:schemeClr>
            </a:gs>
          </a:gsLst>
          <a:lin ang="13500000" scaled="1"/>
          <a:tileRect/>
        </a:gra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139C14A2-8226-4236-F95A-796ACBCF789E}"/>
              </a:ext>
            </a:extLst>
          </p:cNvPr>
          <p:cNvSpPr/>
          <p:nvPr/>
        </p:nvSpPr>
        <p:spPr>
          <a:xfrm>
            <a:off x="6284258" y="0"/>
            <a:ext cx="5907742" cy="6858000"/>
          </a:xfrm>
          <a:custGeom>
            <a:avLst/>
            <a:gdLst>
              <a:gd name="connsiteX0" fmla="*/ 3276602 w 5907742"/>
              <a:gd name="connsiteY0" fmla="*/ 2697229 h 6858000"/>
              <a:gd name="connsiteX1" fmla="*/ 5449189 w 5907742"/>
              <a:gd name="connsiteY1" fmla="*/ 6858000 h 6858000"/>
              <a:gd name="connsiteX2" fmla="*/ 1104014 w 5907742"/>
              <a:gd name="connsiteY2" fmla="*/ 6858000 h 6858000"/>
              <a:gd name="connsiteX3" fmla="*/ 5189962 w 5907742"/>
              <a:gd name="connsiteY3" fmla="*/ 0 h 6858000"/>
              <a:gd name="connsiteX4" fmla="*/ 5907742 w 5907742"/>
              <a:gd name="connsiteY4" fmla="*/ 0 h 6858000"/>
              <a:gd name="connsiteX5" fmla="*/ 5907742 w 5907742"/>
              <a:gd name="connsiteY5" fmla="*/ 6295335 h 6858000"/>
              <a:gd name="connsiteX6" fmla="*/ 3276603 w 5907742"/>
              <a:gd name="connsiteY6" fmla="*/ 2640141 h 6858000"/>
              <a:gd name="connsiteX7" fmla="*/ 0 w 5907742"/>
              <a:gd name="connsiteY7" fmla="*/ 0 h 6858000"/>
              <a:gd name="connsiteX8" fmla="*/ 4724400 w 5907742"/>
              <a:gd name="connsiteY8" fmla="*/ 0 h 6858000"/>
              <a:gd name="connsiteX9" fmla="*/ 2362200 w 5907742"/>
              <a:gd name="connsiteY9" fmla="*/ 407894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07742" h="6858000">
                <a:moveTo>
                  <a:pt x="3276602" y="2697229"/>
                </a:moveTo>
                <a:lnTo>
                  <a:pt x="5449189" y="6858000"/>
                </a:lnTo>
                <a:lnTo>
                  <a:pt x="1104014" y="6858000"/>
                </a:lnTo>
                <a:close/>
                <a:moveTo>
                  <a:pt x="5189962" y="0"/>
                </a:moveTo>
                <a:lnTo>
                  <a:pt x="5907742" y="0"/>
                </a:lnTo>
                <a:lnTo>
                  <a:pt x="5907742" y="6295335"/>
                </a:lnTo>
                <a:lnTo>
                  <a:pt x="3276603" y="2640141"/>
                </a:lnTo>
                <a:close/>
                <a:moveTo>
                  <a:pt x="0" y="0"/>
                </a:moveTo>
                <a:lnTo>
                  <a:pt x="4724400" y="0"/>
                </a:lnTo>
                <a:lnTo>
                  <a:pt x="2362200" y="4078941"/>
                </a:lnTo>
                <a:close/>
              </a:path>
            </a:pathLst>
          </a:custGeom>
          <a:blipFill dpi="0" rotWithShape="1">
            <a:blip r:embed="rId2"/>
            <a:srcRect/>
            <a:stretch>
              <a:fillRect l="4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 name="TextBox 9">
            <a:extLst>
              <a:ext uri="{FF2B5EF4-FFF2-40B4-BE49-F238E27FC236}">
                <a16:creationId xmlns:a16="http://schemas.microsoft.com/office/drawing/2014/main" id="{79AA04F1-165B-F962-203A-102AB576D722}"/>
              </a:ext>
            </a:extLst>
          </p:cNvPr>
          <p:cNvSpPr txBox="1"/>
          <p:nvPr/>
        </p:nvSpPr>
        <p:spPr>
          <a:xfrm>
            <a:off x="107576" y="1169405"/>
            <a:ext cx="7131424" cy="2862322"/>
          </a:xfrm>
          <a:prstGeom prst="rect">
            <a:avLst/>
          </a:prstGeom>
          <a:noFill/>
        </p:spPr>
        <p:txBody>
          <a:bodyPr wrap="square" rtlCol="0" anchor="ctr">
            <a:spAutoFit/>
            <a:scene3d>
              <a:camera prst="orthographicFront"/>
              <a:lightRig rig="soft" dir="t">
                <a:rot lat="0" lon="0" rev="15600000"/>
              </a:lightRig>
            </a:scene3d>
            <a:sp3d extrusionH="57150" prstMaterial="softEdge">
              <a:bevelT w="25400" h="38100"/>
            </a:sp3d>
          </a:bodyPr>
          <a:lstStyle/>
          <a:p>
            <a:r>
              <a:rPr lang="en-IN" sz="6000" dirty="0">
                <a:ln/>
                <a:solidFill>
                  <a:schemeClr val="accent4"/>
                </a:solidFill>
                <a:latin typeface="Algerian" panose="04020705040A02060702" pitchFamily="82" charset="0"/>
              </a:rPr>
              <a:t>IMDb Movie Recommendati0n System</a:t>
            </a:r>
          </a:p>
        </p:txBody>
      </p:sp>
      <p:sp>
        <p:nvSpPr>
          <p:cNvPr id="11" name="TextBox 10">
            <a:extLst>
              <a:ext uri="{FF2B5EF4-FFF2-40B4-BE49-F238E27FC236}">
                <a16:creationId xmlns:a16="http://schemas.microsoft.com/office/drawing/2014/main" id="{DB0EB174-BA0E-C401-BCAE-F4267A8E3FA7}"/>
              </a:ext>
            </a:extLst>
          </p:cNvPr>
          <p:cNvSpPr txBox="1"/>
          <p:nvPr/>
        </p:nvSpPr>
        <p:spPr>
          <a:xfrm>
            <a:off x="107576" y="4190674"/>
            <a:ext cx="7960660" cy="1077218"/>
          </a:xfrm>
          <a:prstGeom prst="rect">
            <a:avLst/>
          </a:prstGeom>
          <a:noFill/>
        </p:spPr>
        <p:txBody>
          <a:bodyPr wrap="square" rtlCol="0">
            <a:spAutoFit/>
          </a:bodyPr>
          <a:lstStyle/>
          <a:p>
            <a:r>
              <a:rPr lang="en-IN" sz="3200" dirty="0">
                <a:latin typeface="Lucida Bright" panose="02040602050505020304" pitchFamily="18" charset="0"/>
              </a:rPr>
              <a:t>Enhancing Movie Discovery for Every User.</a:t>
            </a:r>
          </a:p>
        </p:txBody>
      </p:sp>
      <p:sp>
        <p:nvSpPr>
          <p:cNvPr id="12" name="TextBox 11">
            <a:extLst>
              <a:ext uri="{FF2B5EF4-FFF2-40B4-BE49-F238E27FC236}">
                <a16:creationId xmlns:a16="http://schemas.microsoft.com/office/drawing/2014/main" id="{639C8901-A793-91BC-ED0A-A47D44C36067}"/>
              </a:ext>
            </a:extLst>
          </p:cNvPr>
          <p:cNvSpPr txBox="1"/>
          <p:nvPr/>
        </p:nvSpPr>
        <p:spPr>
          <a:xfrm>
            <a:off x="107576" y="649069"/>
            <a:ext cx="6069105" cy="646331"/>
          </a:xfrm>
          <a:prstGeom prst="rect">
            <a:avLst/>
          </a:prstGeom>
          <a:noFill/>
        </p:spPr>
        <p:txBody>
          <a:bodyPr wrap="square" rtlCol="0">
            <a:spAutoFit/>
          </a:bodyPr>
          <a:lstStyle/>
          <a:p>
            <a:r>
              <a:rPr lang="en-IN" sz="3600" b="1" u="sng" dirty="0">
                <a:latin typeface="Arial Black" panose="020B0A04020102020204" pitchFamily="34" charset="0"/>
              </a:rPr>
              <a:t>End To End Project On</a:t>
            </a:r>
          </a:p>
        </p:txBody>
      </p:sp>
    </p:spTree>
    <p:extLst>
      <p:ext uri="{BB962C8B-B14F-4D97-AF65-F5344CB8AC3E}">
        <p14:creationId xmlns:p14="http://schemas.microsoft.com/office/powerpoint/2010/main" val="16062228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circle(in)">
                                      <p:cBhvr>
                                        <p:cTn id="7" dur="20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58DE806-AA9C-4C67-DD10-AA157617F3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DAA05123-2075-0801-692A-62DBB7E9714A}"/>
              </a:ext>
            </a:extLst>
          </p:cNvPr>
          <p:cNvSpPr/>
          <p:nvPr/>
        </p:nvSpPr>
        <p:spPr>
          <a:xfrm>
            <a:off x="0" y="0"/>
            <a:ext cx="12192000" cy="6858000"/>
          </a:xfrm>
          <a:prstGeom prst="rect">
            <a:avLst/>
          </a:prstGeom>
          <a:solidFill>
            <a:schemeClr val="tx1">
              <a:lumMod val="65000"/>
              <a:lumOff val="35000"/>
              <a:alpha val="87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D1872987-6E8F-9C82-A3F4-8FDE61185967}"/>
              </a:ext>
            </a:extLst>
          </p:cNvPr>
          <p:cNvSpPr txBox="1"/>
          <p:nvPr/>
        </p:nvSpPr>
        <p:spPr>
          <a:xfrm>
            <a:off x="350744" y="655544"/>
            <a:ext cx="9812431" cy="3877985"/>
          </a:xfrm>
          <a:prstGeom prst="rect">
            <a:avLst/>
          </a:prstGeom>
          <a:noFill/>
        </p:spPr>
        <p:txBody>
          <a:bodyPr wrap="square" rtlCol="0">
            <a:spAutoFit/>
          </a:bodyPr>
          <a:lstStyle/>
          <a:p>
            <a:r>
              <a:rPr lang="en-IN" sz="3600" u="sng" dirty="0">
                <a:solidFill>
                  <a:srgbClr val="0070C0"/>
                </a:solidFill>
                <a:latin typeface="Arial Black" panose="020B0A04020102020204" pitchFamily="34" charset="0"/>
              </a:rPr>
              <a:t>EXPLORATORY DATA ANALYSIS(EDA)</a:t>
            </a:r>
          </a:p>
          <a:p>
            <a:endParaRPr lang="en-IN" sz="3600" u="sng" dirty="0">
              <a:solidFill>
                <a:srgbClr val="0070C0"/>
              </a:solidFill>
              <a:latin typeface="Arial Black" panose="020B0A04020102020204" pitchFamily="34" charset="0"/>
            </a:endParaRPr>
          </a:p>
          <a:p>
            <a:pPr marL="342900" indent="-342900">
              <a:lnSpc>
                <a:spcPct val="150000"/>
              </a:lnSpc>
              <a:buFont typeface="Arial" panose="020B0604020202020204" pitchFamily="34" charset="0"/>
              <a:buChar char="•"/>
            </a:pPr>
            <a:endParaRPr lang="en-US" sz="2000" dirty="0">
              <a:solidFill>
                <a:schemeClr val="bg1"/>
              </a:solidFill>
            </a:endParaRPr>
          </a:p>
          <a:p>
            <a:pPr>
              <a:lnSpc>
                <a:spcPct val="150000"/>
              </a:lnSpc>
            </a:pPr>
            <a:endParaRPr lang="en-IN" sz="3200" dirty="0">
              <a:solidFill>
                <a:schemeClr val="bg1"/>
              </a:solidFill>
            </a:endParaRPr>
          </a:p>
          <a:p>
            <a:pPr marL="571500" indent="-571500">
              <a:buFont typeface="Arial" panose="020B0604020202020204" pitchFamily="34" charset="0"/>
              <a:buChar char="•"/>
            </a:pPr>
            <a:endParaRPr lang="en-IN" sz="3600" u="sng" dirty="0">
              <a:solidFill>
                <a:srgbClr val="0070C0"/>
              </a:solidFill>
              <a:latin typeface="Arial Black" panose="020B0A04020102020204" pitchFamily="34" charset="0"/>
            </a:endParaRPr>
          </a:p>
          <a:p>
            <a:endParaRPr lang="en-IN" sz="2000" dirty="0">
              <a:solidFill>
                <a:schemeClr val="bg1"/>
              </a:solidFill>
            </a:endParaRPr>
          </a:p>
          <a:p>
            <a:endParaRPr lang="en-IN" sz="2000" dirty="0">
              <a:solidFill>
                <a:schemeClr val="bg1"/>
              </a:solidFill>
            </a:endParaRPr>
          </a:p>
          <a:p>
            <a:endParaRPr lang="en-IN" sz="2000" dirty="0">
              <a:solidFill>
                <a:schemeClr val="bg1"/>
              </a:solidFill>
            </a:endParaRPr>
          </a:p>
        </p:txBody>
      </p:sp>
      <p:pic>
        <p:nvPicPr>
          <p:cNvPr id="4" name="Picture 3">
            <a:extLst>
              <a:ext uri="{FF2B5EF4-FFF2-40B4-BE49-F238E27FC236}">
                <a16:creationId xmlns:a16="http://schemas.microsoft.com/office/drawing/2014/main" id="{67F21A21-3FDF-B5BF-CE00-7F13266C21C5}"/>
              </a:ext>
            </a:extLst>
          </p:cNvPr>
          <p:cNvPicPr>
            <a:picLocks noChangeAspect="1"/>
          </p:cNvPicPr>
          <p:nvPr/>
        </p:nvPicPr>
        <p:blipFill>
          <a:blip r:embed="rId3"/>
          <a:stretch>
            <a:fillRect/>
          </a:stretch>
        </p:blipFill>
        <p:spPr>
          <a:xfrm>
            <a:off x="4757529" y="1448813"/>
            <a:ext cx="7129252" cy="2477729"/>
          </a:xfrm>
          <a:prstGeom prst="rect">
            <a:avLst/>
          </a:prstGeom>
        </p:spPr>
      </p:pic>
      <p:pic>
        <p:nvPicPr>
          <p:cNvPr id="6" name="Picture 5">
            <a:extLst>
              <a:ext uri="{FF2B5EF4-FFF2-40B4-BE49-F238E27FC236}">
                <a16:creationId xmlns:a16="http://schemas.microsoft.com/office/drawing/2014/main" id="{B8955A25-178C-1523-6320-6577B87A3EEA}"/>
              </a:ext>
            </a:extLst>
          </p:cNvPr>
          <p:cNvPicPr>
            <a:picLocks noChangeAspect="1"/>
          </p:cNvPicPr>
          <p:nvPr/>
        </p:nvPicPr>
        <p:blipFill>
          <a:blip r:embed="rId4"/>
          <a:stretch>
            <a:fillRect/>
          </a:stretch>
        </p:blipFill>
        <p:spPr>
          <a:xfrm>
            <a:off x="721881" y="1739153"/>
            <a:ext cx="2613887" cy="4526672"/>
          </a:xfrm>
          <a:prstGeom prst="rect">
            <a:avLst/>
          </a:prstGeom>
        </p:spPr>
      </p:pic>
    </p:spTree>
    <p:extLst>
      <p:ext uri="{BB962C8B-B14F-4D97-AF65-F5344CB8AC3E}">
        <p14:creationId xmlns:p14="http://schemas.microsoft.com/office/powerpoint/2010/main" val="7821862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ctr"/>
        </a:blip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63AE5FCF-FAAE-7020-F3A9-CB3B37B101C4}"/>
              </a:ext>
            </a:extLst>
          </p:cNvPr>
          <p:cNvSpPr/>
          <p:nvPr/>
        </p:nvSpPr>
        <p:spPr>
          <a:xfrm>
            <a:off x="1228725" y="666750"/>
            <a:ext cx="9734550" cy="5524500"/>
          </a:xfrm>
          <a:prstGeom prst="roundRect">
            <a:avLst/>
          </a:prstGeom>
          <a:solidFill>
            <a:schemeClr val="bg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3C7CEC88-38E9-747F-D067-CCBFFD5341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8856" y="1028700"/>
            <a:ext cx="5031469" cy="47720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id="{94DA5FF8-1996-E9CE-357F-B84CCDFE7242}"/>
              </a:ext>
            </a:extLst>
          </p:cNvPr>
          <p:cNvSpPr txBox="1"/>
          <p:nvPr/>
        </p:nvSpPr>
        <p:spPr>
          <a:xfrm>
            <a:off x="7134225" y="1333500"/>
            <a:ext cx="3829050" cy="3970318"/>
          </a:xfrm>
          <a:prstGeom prst="rect">
            <a:avLst/>
          </a:prstGeom>
          <a:noFill/>
        </p:spPr>
        <p:txBody>
          <a:bodyPr wrap="square" rtlCol="0">
            <a:spAutoFit/>
          </a:bodyPr>
          <a:lstStyle/>
          <a:p>
            <a:r>
              <a:rPr lang="en-IN" sz="3600" b="1" dirty="0"/>
              <a:t>From this visualization we observed that the top movies by budget are released in the year 2015. </a:t>
            </a:r>
          </a:p>
        </p:txBody>
      </p:sp>
    </p:spTree>
    <p:extLst>
      <p:ext uri="{BB962C8B-B14F-4D97-AF65-F5344CB8AC3E}">
        <p14:creationId xmlns:p14="http://schemas.microsoft.com/office/powerpoint/2010/main" val="230373592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ctr"/>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A0D4E183-5F16-C3A4-DDB2-C694A99B2905}"/>
              </a:ext>
            </a:extLst>
          </p:cNvPr>
          <p:cNvSpPr/>
          <p:nvPr/>
        </p:nvSpPr>
        <p:spPr>
          <a:xfrm>
            <a:off x="1085850" y="609600"/>
            <a:ext cx="10020300" cy="5638800"/>
          </a:xfrm>
          <a:prstGeom prst="roundRect">
            <a:avLst/>
          </a:prstGeom>
          <a:solidFill>
            <a:schemeClr val="bg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0204D242-4318-F541-36C7-4F96E2082B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2076" y="857929"/>
            <a:ext cx="5200650" cy="51618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CD3C20C3-2DA7-973E-6931-3355C9B13A02}"/>
              </a:ext>
            </a:extLst>
          </p:cNvPr>
          <p:cNvSpPr txBox="1"/>
          <p:nvPr/>
        </p:nvSpPr>
        <p:spPr>
          <a:xfrm>
            <a:off x="6962777" y="893088"/>
            <a:ext cx="3990972" cy="5355312"/>
          </a:xfrm>
          <a:prstGeom prst="rect">
            <a:avLst/>
          </a:prstGeom>
          <a:noFill/>
        </p:spPr>
        <p:txBody>
          <a:bodyPr wrap="square">
            <a:spAutoFit/>
          </a:bodyPr>
          <a:lstStyle/>
          <a:p>
            <a:r>
              <a:rPr lang="en-IN" sz="3600" b="1" dirty="0"/>
              <a:t>From this visualization we observed that the “Star wars : Episode VII – The Force Awakens” is the top trending movie based on gross income .</a:t>
            </a:r>
          </a:p>
          <a:p>
            <a:endParaRPr lang="en-IN" dirty="0"/>
          </a:p>
        </p:txBody>
      </p:sp>
    </p:spTree>
    <p:extLst>
      <p:ext uri="{BB962C8B-B14F-4D97-AF65-F5344CB8AC3E}">
        <p14:creationId xmlns:p14="http://schemas.microsoft.com/office/powerpoint/2010/main" val="383543215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ctr"/>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D5566CF-1347-CEC8-06D1-32EE66363DF4}"/>
              </a:ext>
            </a:extLst>
          </p:cNvPr>
          <p:cNvSpPr/>
          <p:nvPr/>
        </p:nvSpPr>
        <p:spPr>
          <a:xfrm>
            <a:off x="1233488" y="633413"/>
            <a:ext cx="9725025" cy="5591175"/>
          </a:xfrm>
          <a:prstGeom prst="roundRect">
            <a:avLst/>
          </a:prstGeom>
          <a:solidFill>
            <a:schemeClr val="bg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AA1D3A76-EF10-DFE3-F6A5-0DB99515B5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4807" y="941488"/>
            <a:ext cx="5338894" cy="49559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BC5DF67A-52BB-C1D8-C0DF-ED0941710013}"/>
              </a:ext>
            </a:extLst>
          </p:cNvPr>
          <p:cNvSpPr txBox="1"/>
          <p:nvPr/>
        </p:nvSpPr>
        <p:spPr>
          <a:xfrm>
            <a:off x="7086600" y="819150"/>
            <a:ext cx="3295650" cy="5078313"/>
          </a:xfrm>
          <a:prstGeom prst="rect">
            <a:avLst/>
          </a:prstGeom>
          <a:noFill/>
        </p:spPr>
        <p:txBody>
          <a:bodyPr wrap="square" rtlCol="0">
            <a:spAutoFit/>
          </a:bodyPr>
          <a:lstStyle/>
          <a:p>
            <a:r>
              <a:rPr lang="en-IN" sz="3600" b="1" dirty="0"/>
              <a:t>From this visualization we observed that “The Shawshank Redemption” is the top trending highest rated movie.</a:t>
            </a:r>
          </a:p>
        </p:txBody>
      </p:sp>
    </p:spTree>
    <p:extLst>
      <p:ext uri="{BB962C8B-B14F-4D97-AF65-F5344CB8AC3E}">
        <p14:creationId xmlns:p14="http://schemas.microsoft.com/office/powerpoint/2010/main" val="11629971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ctr"/>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9A4C9DF-DD5B-9739-460F-2D76234A235C}"/>
              </a:ext>
            </a:extLst>
          </p:cNvPr>
          <p:cNvSpPr/>
          <p:nvPr/>
        </p:nvSpPr>
        <p:spPr>
          <a:xfrm>
            <a:off x="1314450" y="590550"/>
            <a:ext cx="9563100" cy="5676900"/>
          </a:xfrm>
          <a:prstGeom prst="roundRect">
            <a:avLst/>
          </a:prstGeom>
          <a:solidFill>
            <a:schemeClr val="bg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21173A87-3B61-4667-E1A5-2205A275DC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2530" y="847725"/>
            <a:ext cx="5297846" cy="51625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A5AB75AB-274E-43DC-8BB9-E1EB55CAD9F9}"/>
              </a:ext>
            </a:extLst>
          </p:cNvPr>
          <p:cNvSpPr txBox="1"/>
          <p:nvPr/>
        </p:nvSpPr>
        <p:spPr>
          <a:xfrm>
            <a:off x="7181850" y="1047750"/>
            <a:ext cx="3324225" cy="5078313"/>
          </a:xfrm>
          <a:prstGeom prst="rect">
            <a:avLst/>
          </a:prstGeom>
          <a:noFill/>
        </p:spPr>
        <p:txBody>
          <a:bodyPr wrap="square" rtlCol="0">
            <a:spAutoFit/>
          </a:bodyPr>
          <a:lstStyle/>
          <a:p>
            <a:r>
              <a:rPr lang="en-IN" sz="3600" b="1" dirty="0"/>
              <a:t>From this visualization we conclude that the most of the movies runtime 124 to 194 min and it has not much impact on gross income</a:t>
            </a:r>
          </a:p>
        </p:txBody>
      </p:sp>
    </p:spTree>
    <p:extLst>
      <p:ext uri="{BB962C8B-B14F-4D97-AF65-F5344CB8AC3E}">
        <p14:creationId xmlns:p14="http://schemas.microsoft.com/office/powerpoint/2010/main" val="316552157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ctr"/>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F709155-282C-0D74-409A-AEED8F8C444E}"/>
              </a:ext>
            </a:extLst>
          </p:cNvPr>
          <p:cNvSpPr/>
          <p:nvPr/>
        </p:nvSpPr>
        <p:spPr>
          <a:xfrm>
            <a:off x="1243013" y="671513"/>
            <a:ext cx="9705975" cy="5514975"/>
          </a:xfrm>
          <a:prstGeom prst="roundRect">
            <a:avLst/>
          </a:prstGeom>
          <a:solidFill>
            <a:schemeClr val="bg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B5549303-429B-B7BF-769E-06207CF0F0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0056" y="671512"/>
            <a:ext cx="5012595" cy="48770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281DEB7C-3DED-1765-A24E-6E1F889C4849}"/>
              </a:ext>
            </a:extLst>
          </p:cNvPr>
          <p:cNvSpPr txBox="1"/>
          <p:nvPr/>
        </p:nvSpPr>
        <p:spPr>
          <a:xfrm>
            <a:off x="6896100" y="1166842"/>
            <a:ext cx="3467100" cy="3970318"/>
          </a:xfrm>
          <a:prstGeom prst="rect">
            <a:avLst/>
          </a:prstGeom>
          <a:noFill/>
        </p:spPr>
        <p:txBody>
          <a:bodyPr wrap="square" rtlCol="0">
            <a:spAutoFit/>
          </a:bodyPr>
          <a:lstStyle/>
          <a:p>
            <a:r>
              <a:rPr lang="en-IN" sz="3600" b="1" dirty="0"/>
              <a:t>In this visualization we observed that the frequency of the movies in the year 2009 is high .</a:t>
            </a:r>
          </a:p>
        </p:txBody>
      </p:sp>
    </p:spTree>
    <p:extLst>
      <p:ext uri="{BB962C8B-B14F-4D97-AF65-F5344CB8AC3E}">
        <p14:creationId xmlns:p14="http://schemas.microsoft.com/office/powerpoint/2010/main" val="358592005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ctr"/>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F8752E0-299B-8CDA-227C-F1EBBF79ADDC}"/>
              </a:ext>
            </a:extLst>
          </p:cNvPr>
          <p:cNvSpPr/>
          <p:nvPr/>
        </p:nvSpPr>
        <p:spPr>
          <a:xfrm>
            <a:off x="1257300" y="633413"/>
            <a:ext cx="9601200" cy="5591175"/>
          </a:xfrm>
          <a:prstGeom prst="roundRect">
            <a:avLst/>
          </a:prstGeom>
          <a:solidFill>
            <a:schemeClr val="bg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19E3A4ED-A1DD-963A-8B30-1FD4DE7E03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016" y="895350"/>
            <a:ext cx="5212060" cy="51339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15959417-0151-91A7-B754-30F9571486F4}"/>
              </a:ext>
            </a:extLst>
          </p:cNvPr>
          <p:cNvSpPr txBox="1"/>
          <p:nvPr/>
        </p:nvSpPr>
        <p:spPr>
          <a:xfrm>
            <a:off x="7077075" y="1085850"/>
            <a:ext cx="3562350" cy="3416320"/>
          </a:xfrm>
          <a:prstGeom prst="rect">
            <a:avLst/>
          </a:prstGeom>
          <a:noFill/>
        </p:spPr>
        <p:txBody>
          <a:bodyPr wrap="square" rtlCol="0">
            <a:spAutoFit/>
          </a:bodyPr>
          <a:lstStyle/>
          <a:p>
            <a:r>
              <a:rPr lang="en-IN" sz="3600" b="1" dirty="0"/>
              <a:t>In this visualization we conclude that the frequency of movie certificate 12 is the highest </a:t>
            </a:r>
          </a:p>
        </p:txBody>
      </p:sp>
    </p:spTree>
    <p:extLst>
      <p:ext uri="{BB962C8B-B14F-4D97-AF65-F5344CB8AC3E}">
        <p14:creationId xmlns:p14="http://schemas.microsoft.com/office/powerpoint/2010/main" val="52323713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ctr"/>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A4185147-9179-2DB2-1A74-4BA9B423C641}"/>
              </a:ext>
            </a:extLst>
          </p:cNvPr>
          <p:cNvSpPr/>
          <p:nvPr/>
        </p:nvSpPr>
        <p:spPr>
          <a:xfrm>
            <a:off x="1231106" y="623887"/>
            <a:ext cx="9729787" cy="5610225"/>
          </a:xfrm>
          <a:prstGeom prst="roundRect">
            <a:avLst/>
          </a:prstGeom>
          <a:solidFill>
            <a:schemeClr val="bg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97BF21DE-B0F1-9482-5334-3F773E105A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7618" y="838772"/>
            <a:ext cx="5169407" cy="51804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D725CE9F-D9C4-1C6C-2E13-E91204E6904A}"/>
              </a:ext>
            </a:extLst>
          </p:cNvPr>
          <p:cNvSpPr txBox="1"/>
          <p:nvPr/>
        </p:nvSpPr>
        <p:spPr>
          <a:xfrm>
            <a:off x="7007732" y="889842"/>
            <a:ext cx="3676650" cy="5078313"/>
          </a:xfrm>
          <a:prstGeom prst="rect">
            <a:avLst/>
          </a:prstGeom>
          <a:noFill/>
        </p:spPr>
        <p:txBody>
          <a:bodyPr wrap="square" rtlCol="0">
            <a:spAutoFit/>
          </a:bodyPr>
          <a:lstStyle/>
          <a:p>
            <a:r>
              <a:rPr lang="en-IN" sz="3600" b="1" dirty="0"/>
              <a:t>From this visualization we observed that the director “</a:t>
            </a:r>
            <a:r>
              <a:rPr lang="en-IN" sz="3600" b="1" dirty="0" err="1"/>
              <a:t>Ertem</a:t>
            </a:r>
            <a:r>
              <a:rPr lang="en-IN" sz="3600" b="1" dirty="0"/>
              <a:t> </a:t>
            </a:r>
            <a:r>
              <a:rPr lang="en-IN" sz="3600" b="1" dirty="0" err="1"/>
              <a:t>Egilmez</a:t>
            </a:r>
            <a:r>
              <a:rPr lang="en-IN" sz="3600" b="1" dirty="0"/>
              <a:t>” is the top director based on highest average rating around 9.0</a:t>
            </a:r>
          </a:p>
        </p:txBody>
      </p:sp>
    </p:spTree>
    <p:extLst>
      <p:ext uri="{BB962C8B-B14F-4D97-AF65-F5344CB8AC3E}">
        <p14:creationId xmlns:p14="http://schemas.microsoft.com/office/powerpoint/2010/main" val="88139730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ctr"/>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6FDD302-A964-4888-A189-836252650450}"/>
              </a:ext>
            </a:extLst>
          </p:cNvPr>
          <p:cNvSpPr/>
          <p:nvPr/>
        </p:nvSpPr>
        <p:spPr>
          <a:xfrm>
            <a:off x="1333500" y="650081"/>
            <a:ext cx="9525000" cy="5557838"/>
          </a:xfrm>
          <a:prstGeom prst="roundRect">
            <a:avLst/>
          </a:prstGeom>
          <a:solidFill>
            <a:schemeClr val="bg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7A0B2957-8EF4-ADEA-B580-EC0B555B9E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1603" y="914400"/>
            <a:ext cx="5075148" cy="49434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4D0F5F60-1195-189B-D6B4-D9B4AB259F38}"/>
              </a:ext>
            </a:extLst>
          </p:cNvPr>
          <p:cNvSpPr txBox="1"/>
          <p:nvPr/>
        </p:nvSpPr>
        <p:spPr>
          <a:xfrm>
            <a:off x="7038975" y="1819275"/>
            <a:ext cx="3190875" cy="2862322"/>
          </a:xfrm>
          <a:prstGeom prst="rect">
            <a:avLst/>
          </a:prstGeom>
          <a:noFill/>
        </p:spPr>
        <p:txBody>
          <a:bodyPr wrap="square" rtlCol="0">
            <a:spAutoFit/>
          </a:bodyPr>
          <a:lstStyle/>
          <a:p>
            <a:r>
              <a:rPr lang="en-IN" sz="3600" b="1" dirty="0"/>
              <a:t>From this Chart we shows that , these are the Top 10 movie Genre.</a:t>
            </a:r>
          </a:p>
        </p:txBody>
      </p:sp>
    </p:spTree>
    <p:extLst>
      <p:ext uri="{BB962C8B-B14F-4D97-AF65-F5344CB8AC3E}">
        <p14:creationId xmlns:p14="http://schemas.microsoft.com/office/powerpoint/2010/main" val="138706844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ctr"/>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2F68630-856A-0C7E-357A-D244634C456E}"/>
              </a:ext>
            </a:extLst>
          </p:cNvPr>
          <p:cNvSpPr/>
          <p:nvPr/>
        </p:nvSpPr>
        <p:spPr>
          <a:xfrm>
            <a:off x="1416844" y="609600"/>
            <a:ext cx="9358312" cy="5638800"/>
          </a:xfrm>
          <a:prstGeom prst="roundRect">
            <a:avLst/>
          </a:prstGeom>
          <a:solidFill>
            <a:schemeClr val="bg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55620FB1-B1E9-6C0B-3350-D6AC15E5CB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4005" y="838200"/>
            <a:ext cx="5193520" cy="5181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A575D428-BDBC-5455-BD00-FF6E3AA878CB}"/>
              </a:ext>
            </a:extLst>
          </p:cNvPr>
          <p:cNvSpPr txBox="1"/>
          <p:nvPr/>
        </p:nvSpPr>
        <p:spPr>
          <a:xfrm>
            <a:off x="7046259" y="1012954"/>
            <a:ext cx="3406588" cy="4832092"/>
          </a:xfrm>
          <a:prstGeom prst="rect">
            <a:avLst/>
          </a:prstGeom>
          <a:noFill/>
        </p:spPr>
        <p:txBody>
          <a:bodyPr wrap="square" rtlCol="0">
            <a:spAutoFit/>
          </a:bodyPr>
          <a:lstStyle/>
          <a:p>
            <a:pPr marL="571500" indent="-571500">
              <a:buFont typeface="Arial" panose="020B0604020202020204" pitchFamily="34" charset="0"/>
              <a:buChar char="•"/>
            </a:pPr>
            <a:r>
              <a:rPr lang="en-US" sz="2200" b="1" dirty="0"/>
              <a:t>It indicates correlation percentage of all the features with respect to each other </a:t>
            </a:r>
            <a:r>
              <a:rPr lang="en-US" sz="2200" b="1" dirty="0" err="1"/>
              <a:t>e.g</a:t>
            </a:r>
            <a:r>
              <a:rPr lang="en-US" sz="2200" b="1" dirty="0"/>
              <a:t> gross income influence the runtime </a:t>
            </a:r>
            <a:r>
              <a:rPr lang="en-US" sz="2200" b="1" dirty="0" err="1"/>
              <a:t>upto</a:t>
            </a:r>
            <a:r>
              <a:rPr lang="en-US" sz="2200" b="1" dirty="0"/>
              <a:t> 19% and gross income is influence by votes </a:t>
            </a:r>
            <a:r>
              <a:rPr lang="en-US" sz="2200" b="1" dirty="0" err="1"/>
              <a:t>upto</a:t>
            </a:r>
            <a:r>
              <a:rPr lang="en-US" sz="2200" b="1" dirty="0"/>
              <a:t> 61%.</a:t>
            </a:r>
          </a:p>
          <a:p>
            <a:pPr marL="571500" indent="-571500">
              <a:buFont typeface="Arial" panose="020B0604020202020204" pitchFamily="34" charset="0"/>
              <a:buChar char="•"/>
            </a:pPr>
            <a:endParaRPr lang="en-US" sz="2200" b="1" dirty="0"/>
          </a:p>
          <a:p>
            <a:pPr marL="571500" indent="-571500">
              <a:buFont typeface="Arial" panose="020B0604020202020204" pitchFamily="34" charset="0"/>
              <a:buChar char="•"/>
            </a:pPr>
            <a:r>
              <a:rPr lang="en-US" sz="2200" b="1" dirty="0"/>
              <a:t>Intensity of </a:t>
            </a:r>
            <a:r>
              <a:rPr lang="en-US" sz="2200" b="1" dirty="0" err="1"/>
              <a:t>colour</a:t>
            </a:r>
            <a:r>
              <a:rPr lang="en-US" sz="2200" b="1" dirty="0"/>
              <a:t> increases along with influence of particular feature.</a:t>
            </a:r>
            <a:endParaRPr lang="en-IN" sz="2200" b="1" dirty="0"/>
          </a:p>
        </p:txBody>
      </p:sp>
    </p:spTree>
    <p:extLst>
      <p:ext uri="{BB962C8B-B14F-4D97-AF65-F5344CB8AC3E}">
        <p14:creationId xmlns:p14="http://schemas.microsoft.com/office/powerpoint/2010/main" val="396094346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EE7496-9CA6-C79B-A29D-F19F9C46CDC6}"/>
              </a:ext>
            </a:extLst>
          </p:cNvPr>
          <p:cNvSpPr>
            <a:spLocks noChangeArrowheads="1"/>
          </p:cNvSpPr>
          <p:nvPr/>
        </p:nvSpPr>
        <p:spPr bwMode="auto">
          <a:xfrm>
            <a:off x="573741" y="1084441"/>
            <a:ext cx="5394425"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800" b="0" i="0" u="none" strike="noStrike" cap="none" normalizeH="0" baseline="0" dirty="0">
                <a:ln>
                  <a:noFill/>
                </a:ln>
                <a:solidFill>
                  <a:schemeClr val="tx1"/>
                </a:solidFill>
                <a:effectLst/>
                <a:latin typeface="Arial Unicode MS" panose="020B0604020202020204" pitchFamily="34" charset="-128"/>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6" name="Picture 2">
            <a:extLst>
              <a:ext uri="{FF2B5EF4-FFF2-40B4-BE49-F238E27FC236}">
                <a16:creationId xmlns:a16="http://schemas.microsoft.com/office/drawing/2014/main" id="{A77E1C8B-B253-C498-69F5-593146C728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98" y="0"/>
            <a:ext cx="1224089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0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58DE806-AA9C-4C67-DD10-AA157617F3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DAA05123-2075-0801-692A-62DBB7E9714A}"/>
              </a:ext>
            </a:extLst>
          </p:cNvPr>
          <p:cNvSpPr/>
          <p:nvPr/>
        </p:nvSpPr>
        <p:spPr>
          <a:xfrm>
            <a:off x="0" y="0"/>
            <a:ext cx="12192000" cy="6858000"/>
          </a:xfrm>
          <a:prstGeom prst="rect">
            <a:avLst/>
          </a:prstGeom>
          <a:solidFill>
            <a:schemeClr val="tx1">
              <a:lumMod val="65000"/>
              <a:lumOff val="35000"/>
              <a:alpha val="87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D9E925DC-6B4B-0627-A589-FF673AD2B12A}"/>
              </a:ext>
            </a:extLst>
          </p:cNvPr>
          <p:cNvSpPr txBox="1"/>
          <p:nvPr/>
        </p:nvSpPr>
        <p:spPr>
          <a:xfrm>
            <a:off x="476250" y="361950"/>
            <a:ext cx="5876925" cy="4278094"/>
          </a:xfrm>
          <a:prstGeom prst="rect">
            <a:avLst/>
          </a:prstGeom>
          <a:noFill/>
        </p:spPr>
        <p:txBody>
          <a:bodyPr wrap="square" rtlCol="0">
            <a:spAutoFit/>
          </a:bodyPr>
          <a:lstStyle/>
          <a:p>
            <a:r>
              <a:rPr lang="en-IN" sz="3600" u="sng" dirty="0">
                <a:solidFill>
                  <a:srgbClr val="0070C0"/>
                </a:solidFill>
                <a:latin typeface="Arial Black" panose="020B0A04020102020204" pitchFamily="34" charset="0"/>
              </a:rPr>
              <a:t>MODEL BUILDING</a:t>
            </a:r>
          </a:p>
          <a:p>
            <a:endParaRPr lang="en-IN" sz="3600" u="sng" dirty="0">
              <a:solidFill>
                <a:schemeClr val="bg1"/>
              </a:solidFill>
              <a:latin typeface="Arial Black" panose="020B0A04020102020204" pitchFamily="34" charset="0"/>
            </a:endParaRPr>
          </a:p>
          <a:p>
            <a:pPr marL="342900" indent="-342900">
              <a:buFont typeface="Arial" panose="020B0604020202020204" pitchFamily="34" charset="0"/>
              <a:buChar char="•"/>
            </a:pPr>
            <a:r>
              <a:rPr lang="en-IN" sz="2000" dirty="0">
                <a:solidFill>
                  <a:schemeClr val="bg1"/>
                </a:solidFill>
              </a:rPr>
              <a:t>The recommendation system mainly classified into two types</a:t>
            </a:r>
          </a:p>
          <a:p>
            <a:r>
              <a:rPr lang="en-IN" sz="2000" dirty="0">
                <a:solidFill>
                  <a:schemeClr val="bg1"/>
                </a:solidFill>
              </a:rPr>
              <a:t> </a:t>
            </a:r>
          </a:p>
          <a:p>
            <a:pPr marL="457200" indent="-457200">
              <a:buFont typeface="+mj-lt"/>
              <a:buAutoNum type="arabicPeriod"/>
            </a:pPr>
            <a:r>
              <a:rPr lang="en-IN" sz="2000" dirty="0">
                <a:solidFill>
                  <a:schemeClr val="bg1"/>
                </a:solidFill>
              </a:rPr>
              <a:t>Content – Based Filtering</a:t>
            </a:r>
          </a:p>
          <a:p>
            <a:pPr marL="457200" indent="-457200">
              <a:buFont typeface="+mj-lt"/>
              <a:buAutoNum type="arabicPeriod"/>
            </a:pPr>
            <a:r>
              <a:rPr lang="en-IN" sz="2000" dirty="0">
                <a:solidFill>
                  <a:schemeClr val="bg1"/>
                </a:solidFill>
              </a:rPr>
              <a:t>Collaborative Based Filtering</a:t>
            </a:r>
          </a:p>
          <a:p>
            <a:pPr marL="457200" indent="-457200">
              <a:buAutoNum type="arabicPeriod"/>
            </a:pPr>
            <a:endParaRPr lang="en-IN" sz="2000" dirty="0">
              <a:solidFill>
                <a:schemeClr val="bg1"/>
              </a:solidFill>
            </a:endParaRPr>
          </a:p>
          <a:p>
            <a:pPr marL="342900" indent="-342900">
              <a:buFont typeface="Arial" panose="020B0604020202020204" pitchFamily="34" charset="0"/>
              <a:buChar char="•"/>
            </a:pPr>
            <a:r>
              <a:rPr lang="en-IN" sz="2000" dirty="0">
                <a:solidFill>
                  <a:schemeClr val="bg1"/>
                </a:solidFill>
              </a:rPr>
              <a:t>In our project we use Content – Based Filtering because it is a recommendation system that suggests items to users based on their preference and past behaviour.</a:t>
            </a:r>
            <a:endParaRPr lang="en-IN" sz="2000" dirty="0">
              <a:solidFill>
                <a:srgbClr val="0070C0"/>
              </a:solidFill>
            </a:endParaRPr>
          </a:p>
        </p:txBody>
      </p:sp>
      <p:pic>
        <p:nvPicPr>
          <p:cNvPr id="1026" name="Picture 2" descr="What is Content Based Filtering">
            <a:extLst>
              <a:ext uri="{FF2B5EF4-FFF2-40B4-BE49-F238E27FC236}">
                <a16:creationId xmlns:a16="http://schemas.microsoft.com/office/drawing/2014/main" id="{EFC35477-96A1-CA74-C327-F76AA5422D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315" t="18678" r="21666" b="5460"/>
          <a:stretch/>
        </p:blipFill>
        <p:spPr bwMode="auto">
          <a:xfrm>
            <a:off x="6696074" y="685800"/>
            <a:ext cx="5295901" cy="5486400"/>
          </a:xfrm>
          <a:prstGeom prst="rect">
            <a:avLst/>
          </a:prstGeom>
          <a:noFill/>
          <a:ln w="28575">
            <a:solidFill>
              <a:schemeClr val="tx1"/>
            </a:solidFill>
          </a:ln>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7301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ppt_w</p:attrName>
                                        </p:attrNameLst>
                                      </p:cBhvr>
                                      <p:tavLst>
                                        <p:tav tm="0">
                                          <p:val>
                                            <p:fltVal val="0"/>
                                          </p:val>
                                        </p:tav>
                                        <p:tav tm="100000">
                                          <p:val>
                                            <p:strVal val="#ppt_w"/>
                                          </p:val>
                                        </p:tav>
                                      </p:tavLst>
                                    </p:anim>
                                    <p:anim calcmode="lin" valueType="num">
                                      <p:cBhvr>
                                        <p:cTn id="8" dur="1000" fill="hold"/>
                                        <p:tgtEl>
                                          <p:spTgt spid="1026"/>
                                        </p:tgtEl>
                                        <p:attrNameLst>
                                          <p:attrName>ppt_h</p:attrName>
                                        </p:attrNameLst>
                                      </p:cBhvr>
                                      <p:tavLst>
                                        <p:tav tm="0">
                                          <p:val>
                                            <p:fltVal val="0"/>
                                          </p:val>
                                        </p:tav>
                                        <p:tav tm="100000">
                                          <p:val>
                                            <p:strVal val="#ppt_h"/>
                                          </p:val>
                                        </p:tav>
                                      </p:tavLst>
                                    </p:anim>
                                    <p:anim calcmode="lin" valueType="num">
                                      <p:cBhvr>
                                        <p:cTn id="9" dur="1000" fill="hold"/>
                                        <p:tgtEl>
                                          <p:spTgt spid="1026"/>
                                        </p:tgtEl>
                                        <p:attrNameLst>
                                          <p:attrName>style.rotation</p:attrName>
                                        </p:attrNameLst>
                                      </p:cBhvr>
                                      <p:tavLst>
                                        <p:tav tm="0">
                                          <p:val>
                                            <p:fltVal val="90"/>
                                          </p:val>
                                        </p:tav>
                                        <p:tav tm="100000">
                                          <p:val>
                                            <p:fltVal val="0"/>
                                          </p:val>
                                        </p:tav>
                                      </p:tavLst>
                                    </p:anim>
                                    <p:animEffect transition="in" filter="fade">
                                      <p:cBhvr>
                                        <p:cTn id="10"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58DE806-AA9C-4C67-DD10-AA157617F3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DAA05123-2075-0801-692A-62DBB7E9714A}"/>
              </a:ext>
            </a:extLst>
          </p:cNvPr>
          <p:cNvSpPr/>
          <p:nvPr/>
        </p:nvSpPr>
        <p:spPr>
          <a:xfrm>
            <a:off x="0" y="0"/>
            <a:ext cx="12192000" cy="6858000"/>
          </a:xfrm>
          <a:prstGeom prst="rect">
            <a:avLst/>
          </a:prstGeom>
          <a:solidFill>
            <a:schemeClr val="tx1">
              <a:lumMod val="65000"/>
              <a:lumOff val="35000"/>
              <a:alpha val="87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41C01D8D-4CAA-1220-5C16-E2DB25DE7C36}"/>
              </a:ext>
            </a:extLst>
          </p:cNvPr>
          <p:cNvSpPr txBox="1"/>
          <p:nvPr/>
        </p:nvSpPr>
        <p:spPr>
          <a:xfrm>
            <a:off x="201707" y="183776"/>
            <a:ext cx="8709212" cy="10495181"/>
          </a:xfrm>
          <a:prstGeom prst="rect">
            <a:avLst/>
          </a:prstGeom>
          <a:noFill/>
        </p:spPr>
        <p:txBody>
          <a:bodyPr wrap="square" rtlCol="0">
            <a:spAutoFit/>
          </a:bodyPr>
          <a:lstStyle/>
          <a:p>
            <a:endParaRPr lang="en-IN" sz="3600" u="sng" dirty="0">
              <a:solidFill>
                <a:srgbClr val="0070C0"/>
              </a:solidFill>
              <a:latin typeface="Arial Black" panose="020B0A04020102020204" pitchFamily="34" charset="0"/>
            </a:endParaRPr>
          </a:p>
          <a:p>
            <a:pPr marL="285750" indent="-285750">
              <a:buFont typeface="Arial" panose="020B0604020202020204" pitchFamily="34" charset="0"/>
              <a:buChar char="•"/>
            </a:pPr>
            <a:r>
              <a:rPr lang="en-US" sz="1600" dirty="0">
                <a:solidFill>
                  <a:schemeClr val="bg1"/>
                </a:solidFill>
              </a:rPr>
              <a:t>Import all the dependencies and load the scraped data.</a:t>
            </a:r>
          </a:p>
          <a:p>
            <a:pPr marL="285750" indent="-285750">
              <a:buFont typeface="Arial" panose="020B0604020202020204" pitchFamily="34" charset="0"/>
              <a:buChar char="•"/>
            </a:pPr>
            <a:endParaRPr lang="en-IN" sz="1600" dirty="0">
              <a:solidFill>
                <a:srgbClr val="0070C0"/>
              </a:solidFill>
            </a:endParaRPr>
          </a:p>
          <a:p>
            <a:pPr marL="285750" indent="-285750">
              <a:buFont typeface="Arial" panose="020B0604020202020204" pitchFamily="34" charset="0"/>
              <a:buChar char="•"/>
            </a:pPr>
            <a:r>
              <a:rPr lang="en-US" sz="1600" dirty="0">
                <a:solidFill>
                  <a:schemeClr val="bg1"/>
                </a:solidFill>
              </a:rPr>
              <a:t>The next step is to vectorize this feature to calculate similarity.</a:t>
            </a:r>
          </a:p>
          <a:p>
            <a:pPr marL="285750" indent="-285750">
              <a:buFont typeface="Arial" panose="020B0604020202020204" pitchFamily="34" charset="0"/>
              <a:buChar char="•"/>
            </a:pPr>
            <a:endParaRPr lang="en-US" sz="1600" dirty="0">
              <a:solidFill>
                <a:schemeClr val="bg1"/>
              </a:solidFill>
            </a:endParaRPr>
          </a:p>
          <a:p>
            <a:r>
              <a:rPr lang="en-US" sz="1600" dirty="0">
                <a:solidFill>
                  <a:schemeClr val="bg1"/>
                </a:solidFill>
              </a:rPr>
              <a:t>       </a:t>
            </a:r>
            <a:r>
              <a:rPr lang="en-US" sz="1600" u="sng" dirty="0">
                <a:solidFill>
                  <a:schemeClr val="bg1"/>
                </a:solidFill>
              </a:rPr>
              <a:t>TF-IDF Vectorizer</a:t>
            </a:r>
            <a:r>
              <a:rPr lang="en-US" sz="1600" dirty="0">
                <a:solidFill>
                  <a:schemeClr val="bg1"/>
                </a:solidFill>
              </a:rPr>
              <a:t>:</a:t>
            </a:r>
          </a:p>
          <a:p>
            <a:r>
              <a:rPr lang="en-US" sz="1600" dirty="0">
                <a:solidFill>
                  <a:schemeClr val="bg1"/>
                </a:solidFill>
              </a:rPr>
              <a:t>      The TF (term frequency) is the number of times a given term occurs in a document.</a:t>
            </a:r>
          </a:p>
          <a:p>
            <a:r>
              <a:rPr lang="en-US" sz="1600" dirty="0">
                <a:solidFill>
                  <a:schemeClr val="bg1"/>
                </a:solidFill>
              </a:rPr>
              <a:t>      The IDF (inverse document frequency) is the measure of how significant that term is in the whole </a:t>
            </a:r>
          </a:p>
          <a:p>
            <a:r>
              <a:rPr lang="en-US" sz="1600" dirty="0">
                <a:solidFill>
                  <a:schemeClr val="bg1"/>
                </a:solidFill>
              </a:rPr>
              <a:t>       corpus.</a:t>
            </a:r>
          </a:p>
          <a:p>
            <a:endParaRPr lang="en-US" sz="1600" dirty="0">
              <a:solidFill>
                <a:schemeClr val="bg1"/>
              </a:solidFill>
            </a:endParaRPr>
          </a:p>
          <a:p>
            <a:r>
              <a:rPr lang="en-US" sz="1600" dirty="0">
                <a:solidFill>
                  <a:schemeClr val="bg1"/>
                </a:solidFill>
              </a:rPr>
              <a:t>      </a:t>
            </a:r>
            <a:r>
              <a:rPr lang="en-US" sz="1600" u="sng" dirty="0">
                <a:solidFill>
                  <a:schemeClr val="bg1"/>
                </a:solidFill>
              </a:rPr>
              <a:t>Cosine Similarity</a:t>
            </a:r>
            <a:r>
              <a:rPr lang="en-US" sz="1600" dirty="0">
                <a:solidFill>
                  <a:schemeClr val="bg1"/>
                </a:solidFill>
              </a:rPr>
              <a:t>:</a:t>
            </a:r>
          </a:p>
          <a:p>
            <a:r>
              <a:rPr lang="en-US" sz="1600" dirty="0">
                <a:solidFill>
                  <a:schemeClr val="bg1"/>
                </a:solidFill>
              </a:rPr>
              <a:t>      The next step is to calculate the similarity between movies. We can use cosine similarity to calculate</a:t>
            </a:r>
          </a:p>
          <a:p>
            <a:r>
              <a:rPr lang="en-US" sz="1600" dirty="0">
                <a:solidFill>
                  <a:schemeClr val="bg1"/>
                </a:solidFill>
              </a:rPr>
              <a:t>      the distance between two vectors.</a:t>
            </a:r>
          </a:p>
          <a:p>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Test our recommendation system:</a:t>
            </a:r>
          </a:p>
          <a:p>
            <a:pPr marL="285750"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endParaRPr lang="en-US" sz="1600" dirty="0">
              <a:solidFill>
                <a:schemeClr val="bg1"/>
              </a:solidFill>
            </a:endParaRPr>
          </a:p>
          <a:p>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Next we import Pickle library , </a:t>
            </a:r>
          </a:p>
          <a:p>
            <a:r>
              <a:rPr lang="en-US" sz="1600" dirty="0">
                <a:solidFill>
                  <a:schemeClr val="bg1"/>
                </a:solidFill>
              </a:rPr>
              <a:t>      because Pickle is a serialization/deserialization module that is already built-in in Python: using it we</a:t>
            </a:r>
          </a:p>
          <a:p>
            <a:r>
              <a:rPr lang="en-US" sz="1600" dirty="0">
                <a:solidFill>
                  <a:schemeClr val="bg1"/>
                </a:solidFill>
              </a:rPr>
              <a:t>      can save an arbitrary Python object (with a few exceptions) to a file. Once we have a file, we can   </a:t>
            </a:r>
          </a:p>
          <a:p>
            <a:r>
              <a:rPr lang="en-US" sz="1600" dirty="0">
                <a:solidFill>
                  <a:schemeClr val="bg1"/>
                </a:solidFill>
              </a:rPr>
              <a:t>      load the model from there in a different process.</a:t>
            </a: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endParaRPr lang="en-IN" sz="2000" dirty="0">
              <a:solidFill>
                <a:schemeClr val="bg1"/>
              </a:solidFill>
            </a:endParaRPr>
          </a:p>
          <a:p>
            <a:endParaRPr lang="en-IN" sz="3600" u="sng" dirty="0">
              <a:solidFill>
                <a:srgbClr val="0070C0"/>
              </a:solidFill>
              <a:latin typeface="Arial Black" panose="020B0A04020102020204" pitchFamily="34" charset="0"/>
            </a:endParaRPr>
          </a:p>
          <a:p>
            <a:endParaRPr lang="en-IN" sz="3600" u="sng" dirty="0">
              <a:solidFill>
                <a:srgbClr val="0070C0"/>
              </a:solidFill>
              <a:latin typeface="Arial Black" panose="020B0A04020102020204" pitchFamily="34" charset="0"/>
            </a:endParaRPr>
          </a:p>
          <a:p>
            <a:endParaRPr lang="en-IN" sz="3600" u="sng" dirty="0">
              <a:solidFill>
                <a:srgbClr val="0070C0"/>
              </a:solidFill>
              <a:latin typeface="Arial Black" panose="020B0A04020102020204" pitchFamily="34" charset="0"/>
            </a:endParaRPr>
          </a:p>
          <a:p>
            <a:endParaRPr lang="en-IN" sz="2000" dirty="0">
              <a:solidFill>
                <a:schemeClr val="bg1"/>
              </a:solidFill>
            </a:endParaRPr>
          </a:p>
        </p:txBody>
      </p:sp>
      <p:pic>
        <p:nvPicPr>
          <p:cNvPr id="4" name="Picture 3">
            <a:extLst>
              <a:ext uri="{FF2B5EF4-FFF2-40B4-BE49-F238E27FC236}">
                <a16:creationId xmlns:a16="http://schemas.microsoft.com/office/drawing/2014/main" id="{0DBB8A95-466A-E401-C70E-DE2A07BE550D}"/>
              </a:ext>
            </a:extLst>
          </p:cNvPr>
          <p:cNvPicPr>
            <a:picLocks noChangeAspect="1"/>
          </p:cNvPicPr>
          <p:nvPr/>
        </p:nvPicPr>
        <p:blipFill>
          <a:blip r:embed="rId3"/>
          <a:stretch>
            <a:fillRect/>
          </a:stretch>
        </p:blipFill>
        <p:spPr>
          <a:xfrm>
            <a:off x="9012816" y="1466852"/>
            <a:ext cx="2977478" cy="632012"/>
          </a:xfrm>
          <a:prstGeom prst="rect">
            <a:avLst/>
          </a:prstGeom>
          <a:ln w="28575">
            <a:solidFill>
              <a:schemeClr val="tx1"/>
            </a:solidFill>
          </a:ln>
          <a:effectLst>
            <a:softEdge rad="31750"/>
          </a:effectLst>
        </p:spPr>
      </p:pic>
      <p:pic>
        <p:nvPicPr>
          <p:cNvPr id="6" name="Picture 5">
            <a:extLst>
              <a:ext uri="{FF2B5EF4-FFF2-40B4-BE49-F238E27FC236}">
                <a16:creationId xmlns:a16="http://schemas.microsoft.com/office/drawing/2014/main" id="{25AC8F1F-B3AC-BD94-F866-BBD339A3DE5E}"/>
              </a:ext>
            </a:extLst>
          </p:cNvPr>
          <p:cNvPicPr>
            <a:picLocks noChangeAspect="1"/>
          </p:cNvPicPr>
          <p:nvPr/>
        </p:nvPicPr>
        <p:blipFill>
          <a:blip r:embed="rId4"/>
          <a:stretch>
            <a:fillRect/>
          </a:stretch>
        </p:blipFill>
        <p:spPr>
          <a:xfrm>
            <a:off x="9012816" y="2826681"/>
            <a:ext cx="3085054" cy="739035"/>
          </a:xfrm>
          <a:prstGeom prst="rect">
            <a:avLst/>
          </a:prstGeom>
          <a:ln w="28575">
            <a:solidFill>
              <a:schemeClr val="tx1"/>
            </a:solidFill>
          </a:ln>
          <a:effectLst>
            <a:softEdge rad="31750"/>
          </a:effectLst>
        </p:spPr>
      </p:pic>
      <p:pic>
        <p:nvPicPr>
          <p:cNvPr id="8" name="Picture 7">
            <a:extLst>
              <a:ext uri="{FF2B5EF4-FFF2-40B4-BE49-F238E27FC236}">
                <a16:creationId xmlns:a16="http://schemas.microsoft.com/office/drawing/2014/main" id="{2A0EE0DA-6281-3A4C-5165-49D4C36495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12816" y="4293533"/>
            <a:ext cx="3069157" cy="1356478"/>
          </a:xfrm>
          <a:prstGeom prst="rect">
            <a:avLst/>
          </a:prstGeom>
          <a:ln w="28575">
            <a:solidFill>
              <a:schemeClr val="tx1"/>
            </a:solidFill>
          </a:ln>
          <a:effectLst>
            <a:softEdge rad="31750"/>
          </a:effectLst>
        </p:spPr>
      </p:pic>
    </p:spTree>
    <p:extLst>
      <p:ext uri="{BB962C8B-B14F-4D97-AF65-F5344CB8AC3E}">
        <p14:creationId xmlns:p14="http://schemas.microsoft.com/office/powerpoint/2010/main" val="361681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58DE806-AA9C-4C67-DD10-AA157617F3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DAA05123-2075-0801-692A-62DBB7E9714A}"/>
              </a:ext>
            </a:extLst>
          </p:cNvPr>
          <p:cNvSpPr/>
          <p:nvPr/>
        </p:nvSpPr>
        <p:spPr>
          <a:xfrm>
            <a:off x="0" y="0"/>
            <a:ext cx="12192000" cy="6858000"/>
          </a:xfrm>
          <a:prstGeom prst="rect">
            <a:avLst/>
          </a:prstGeom>
          <a:solidFill>
            <a:schemeClr val="tx1">
              <a:lumMod val="65000"/>
              <a:lumOff val="35000"/>
              <a:alpha val="87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0FA3E98E-8FCD-2C7D-0784-CD8A6A0DA7F7}"/>
              </a:ext>
            </a:extLst>
          </p:cNvPr>
          <p:cNvSpPr txBox="1"/>
          <p:nvPr/>
        </p:nvSpPr>
        <p:spPr>
          <a:xfrm>
            <a:off x="247651" y="247650"/>
            <a:ext cx="6362700" cy="6555641"/>
          </a:xfrm>
          <a:prstGeom prst="rect">
            <a:avLst/>
          </a:prstGeom>
          <a:noFill/>
        </p:spPr>
        <p:txBody>
          <a:bodyPr wrap="square" rtlCol="0">
            <a:spAutoFit/>
          </a:bodyPr>
          <a:lstStyle/>
          <a:p>
            <a:r>
              <a:rPr lang="en-IN" sz="3600" u="sng" dirty="0">
                <a:solidFill>
                  <a:srgbClr val="0070C0"/>
                </a:solidFill>
                <a:latin typeface="Arial Black" panose="020B0A04020102020204" pitchFamily="34" charset="0"/>
              </a:rPr>
              <a:t>DEPLOYMENT</a:t>
            </a:r>
          </a:p>
          <a:p>
            <a:endParaRPr lang="en-IN" sz="3600" u="sng" dirty="0">
              <a:solidFill>
                <a:srgbClr val="0070C0"/>
              </a:solidFill>
              <a:latin typeface="Arial Black" panose="020B0A04020102020204" pitchFamily="34" charset="0"/>
            </a:endParaRPr>
          </a:p>
          <a:p>
            <a:pPr marL="342900" indent="-342900">
              <a:buFont typeface="Arial" panose="020B0604020202020204" pitchFamily="34" charset="0"/>
              <a:buChar char="•"/>
            </a:pPr>
            <a:r>
              <a:rPr lang="en-IN" dirty="0">
                <a:solidFill>
                  <a:schemeClr val="bg1"/>
                </a:solidFill>
              </a:rPr>
              <a:t>Here we use </a:t>
            </a:r>
            <a:r>
              <a:rPr lang="en-IN" u="sng" dirty="0" err="1">
                <a:solidFill>
                  <a:schemeClr val="bg1"/>
                </a:solidFill>
              </a:rPr>
              <a:t>Streamlit</a:t>
            </a:r>
            <a:r>
              <a:rPr lang="en-IN" dirty="0">
                <a:solidFill>
                  <a:schemeClr val="bg1"/>
                </a:solidFill>
              </a:rPr>
              <a:t> for deploying our model because </a:t>
            </a:r>
            <a:r>
              <a:rPr lang="en-US" dirty="0">
                <a:solidFill>
                  <a:schemeClr val="bg1"/>
                </a:solidFill>
              </a:rPr>
              <a:t>is an open-source Python library that makes it easy to build beautiful custom web apps for machine learning and data science.</a:t>
            </a:r>
          </a:p>
          <a:p>
            <a:pPr marL="342900" indent="-34290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IN" dirty="0">
                <a:solidFill>
                  <a:schemeClr val="bg1"/>
                </a:solidFill>
              </a:rPr>
              <a:t>Importance of making recommendations in </a:t>
            </a:r>
            <a:r>
              <a:rPr lang="en-IN" dirty="0" err="1">
                <a:solidFill>
                  <a:schemeClr val="bg1"/>
                </a:solidFill>
              </a:rPr>
              <a:t>realtime</a:t>
            </a:r>
            <a:r>
              <a:rPr lang="en-IN" dirty="0">
                <a:solidFill>
                  <a:schemeClr val="bg1"/>
                </a:solidFill>
              </a:rPr>
              <a:t> :</a:t>
            </a:r>
          </a:p>
          <a:p>
            <a:pPr marL="285750" indent="-285750">
              <a:buFont typeface="Arial" panose="020B0604020202020204" pitchFamily="34" charset="0"/>
              <a:buChar char="•"/>
            </a:pPr>
            <a:endParaRPr lang="en-IN" dirty="0">
              <a:solidFill>
                <a:schemeClr val="bg1"/>
              </a:solidFill>
            </a:endParaRPr>
          </a:p>
          <a:p>
            <a:pPr marL="342900" indent="-342900">
              <a:buFont typeface="+mj-lt"/>
              <a:buAutoNum type="arabicPeriod"/>
            </a:pPr>
            <a:r>
              <a:rPr lang="en-US" dirty="0">
                <a:solidFill>
                  <a:schemeClr val="bg1"/>
                </a:solidFill>
              </a:rPr>
              <a:t>Recommender systems play a major role in today's ecommerce industry.</a:t>
            </a:r>
          </a:p>
          <a:p>
            <a:pPr marL="342900" indent="-342900">
              <a:buFont typeface="+mj-lt"/>
              <a:buAutoNum type="arabicPeriod"/>
            </a:pPr>
            <a:r>
              <a:rPr lang="en-US" dirty="0">
                <a:solidFill>
                  <a:schemeClr val="bg1"/>
                </a:solidFill>
              </a:rPr>
              <a:t>Recommender systems recommend items to users such as books, movies, videos, electronic products, etc.</a:t>
            </a:r>
          </a:p>
          <a:p>
            <a:pPr marL="342900" indent="-342900">
              <a:buFont typeface="+mj-lt"/>
              <a:buAutoNum type="arabicPeriod"/>
            </a:pPr>
            <a:r>
              <a:rPr lang="en-US" dirty="0">
                <a:solidFill>
                  <a:schemeClr val="bg1"/>
                </a:solidFill>
              </a:rPr>
              <a:t>Recommender systems help the users to get personalized Recommender system has the ability to predict whether a particular user would prefer an item or not based on the user's profile.</a:t>
            </a:r>
          </a:p>
          <a:p>
            <a:pPr marL="342900" indent="-342900">
              <a:buFont typeface="+mj-lt"/>
              <a:buAutoNum type="arabicPeriod"/>
            </a:pPr>
            <a:endParaRPr lang="en-US" dirty="0">
              <a:solidFill>
                <a:schemeClr val="bg1"/>
              </a:solidFill>
            </a:endParaRPr>
          </a:p>
          <a:p>
            <a:pPr marL="342900" indent="-342900">
              <a:buFont typeface="Arial" panose="020B0604020202020204" pitchFamily="34" charset="0"/>
              <a:buChar char="•"/>
            </a:pPr>
            <a:r>
              <a:rPr lang="en-US" sz="2000" b="1" dirty="0">
                <a:solidFill>
                  <a:srgbClr val="FFFF00"/>
                </a:solidFill>
              </a:rPr>
              <a:t>Link For deployment of model :   Local URL: http://localhost:8501</a:t>
            </a:r>
          </a:p>
          <a:p>
            <a:pPr marL="342900" indent="-342900">
              <a:buFont typeface="Arial" panose="020B0604020202020204" pitchFamily="34" charset="0"/>
              <a:buChar char="•"/>
            </a:pPr>
            <a:endParaRPr lang="en-IN" sz="2000" b="1" dirty="0">
              <a:solidFill>
                <a:srgbClr val="FFFF00"/>
              </a:solidFill>
            </a:endParaRPr>
          </a:p>
        </p:txBody>
      </p:sp>
      <p:pic>
        <p:nvPicPr>
          <p:cNvPr id="4" name="Picture 3">
            <a:extLst>
              <a:ext uri="{FF2B5EF4-FFF2-40B4-BE49-F238E27FC236}">
                <a16:creationId xmlns:a16="http://schemas.microsoft.com/office/drawing/2014/main" id="{91B7F1B5-3831-CB45-4411-50E75E3B5769}"/>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1074" t="7052" r="34497" b="10356"/>
          <a:stretch/>
        </p:blipFill>
        <p:spPr>
          <a:xfrm>
            <a:off x="6734175" y="1190626"/>
            <a:ext cx="5334000" cy="5086349"/>
          </a:xfrm>
          <a:prstGeom prst="rect">
            <a:avLst/>
          </a:prstGeom>
          <a:ln>
            <a:solidFill>
              <a:schemeClr val="bg1"/>
            </a:solidFill>
          </a:ln>
          <a:effectLst>
            <a:glow rad="228600">
              <a:schemeClr val="accent1">
                <a:satMod val="175000"/>
                <a:alpha val="40000"/>
              </a:schemeClr>
            </a:glow>
          </a:effectLst>
        </p:spPr>
      </p:pic>
    </p:spTree>
    <p:extLst>
      <p:ext uri="{BB962C8B-B14F-4D97-AF65-F5344CB8AC3E}">
        <p14:creationId xmlns:p14="http://schemas.microsoft.com/office/powerpoint/2010/main" val="799840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58DE806-AA9C-4C67-DD10-AA157617F3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DAA05123-2075-0801-692A-62DBB7E9714A}"/>
              </a:ext>
            </a:extLst>
          </p:cNvPr>
          <p:cNvSpPr/>
          <p:nvPr/>
        </p:nvSpPr>
        <p:spPr>
          <a:xfrm>
            <a:off x="0" y="0"/>
            <a:ext cx="12192000" cy="6858000"/>
          </a:xfrm>
          <a:prstGeom prst="rect">
            <a:avLst/>
          </a:prstGeom>
          <a:solidFill>
            <a:schemeClr val="tx1">
              <a:lumMod val="65000"/>
              <a:lumOff val="35000"/>
              <a:alpha val="87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1F7C5D60-2263-FF3D-8213-A0D6DA9FE7AE}"/>
              </a:ext>
            </a:extLst>
          </p:cNvPr>
          <p:cNvSpPr txBox="1"/>
          <p:nvPr/>
        </p:nvSpPr>
        <p:spPr>
          <a:xfrm>
            <a:off x="450477" y="891382"/>
            <a:ext cx="11078135" cy="2537618"/>
          </a:xfrm>
          <a:prstGeom prst="rect">
            <a:avLst/>
          </a:prstGeom>
          <a:noFill/>
        </p:spPr>
        <p:txBody>
          <a:bodyPr wrap="square" rtlCol="0">
            <a:spAutoFit/>
          </a:bodyPr>
          <a:lstStyle/>
          <a:p>
            <a:r>
              <a:rPr lang="en-IN" sz="3600" u="sng" dirty="0">
                <a:solidFill>
                  <a:srgbClr val="0070C0"/>
                </a:solidFill>
                <a:latin typeface="Arial Black" panose="020B0A04020102020204" pitchFamily="34" charset="0"/>
              </a:rPr>
              <a:t>CONCLUSION</a:t>
            </a:r>
          </a:p>
          <a:p>
            <a:endParaRPr lang="en-IN" sz="3600" u="sng" dirty="0">
              <a:solidFill>
                <a:srgbClr val="0070C0"/>
              </a:solidFill>
              <a:latin typeface="Arial Black" panose="020B0A04020102020204" pitchFamily="34" charset="0"/>
            </a:endParaRPr>
          </a:p>
          <a:p>
            <a:pPr>
              <a:lnSpc>
                <a:spcPct val="150000"/>
              </a:lnSpc>
            </a:pPr>
            <a:r>
              <a:rPr lang="en-US" sz="2000" dirty="0">
                <a:solidFill>
                  <a:schemeClr val="bg1"/>
                </a:solidFill>
              </a:rPr>
              <a:t>A movie recommendation system is a tool that uses algorithms and data analysis to suggest movies to users based on their preferences and viewing history. The goal of such a system is to personalize the movie-watching experience and improve the chances of users finding movies like these.</a:t>
            </a:r>
            <a:endParaRPr lang="en-IN" sz="2000" dirty="0">
              <a:solidFill>
                <a:schemeClr val="bg1"/>
              </a:solidFill>
            </a:endParaRPr>
          </a:p>
        </p:txBody>
      </p:sp>
    </p:spTree>
    <p:extLst>
      <p:ext uri="{BB962C8B-B14F-4D97-AF65-F5344CB8AC3E}">
        <p14:creationId xmlns:p14="http://schemas.microsoft.com/office/powerpoint/2010/main" val="12822941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58DE806-AA9C-4C67-DD10-AA157617F3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DAA05123-2075-0801-692A-62DBB7E9714A}"/>
              </a:ext>
            </a:extLst>
          </p:cNvPr>
          <p:cNvSpPr/>
          <p:nvPr/>
        </p:nvSpPr>
        <p:spPr>
          <a:xfrm>
            <a:off x="0" y="0"/>
            <a:ext cx="12192000" cy="6858000"/>
          </a:xfrm>
          <a:prstGeom prst="rect">
            <a:avLst/>
          </a:prstGeom>
          <a:solidFill>
            <a:schemeClr val="tx1">
              <a:lumMod val="65000"/>
              <a:lumOff val="35000"/>
              <a:alpha val="87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Flowchart: Connector 1">
            <a:extLst>
              <a:ext uri="{FF2B5EF4-FFF2-40B4-BE49-F238E27FC236}">
                <a16:creationId xmlns:a16="http://schemas.microsoft.com/office/drawing/2014/main" id="{C363A15C-0FE7-7995-F8EF-7B8F1A1EDBCE}"/>
              </a:ext>
            </a:extLst>
          </p:cNvPr>
          <p:cNvSpPr/>
          <p:nvPr/>
        </p:nvSpPr>
        <p:spPr>
          <a:xfrm>
            <a:off x="8184777" y="3083859"/>
            <a:ext cx="4706470" cy="4670611"/>
          </a:xfrm>
          <a:prstGeom prst="flowChartConnector">
            <a:avLst/>
          </a:prstGeom>
          <a:solidFill>
            <a:srgbClr val="EDD4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9027D4A5-863B-180A-0ECC-BF240F8F70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846444">
            <a:off x="7109910" y="2035152"/>
            <a:ext cx="4352597" cy="3235419"/>
          </a:xfrm>
          <a:prstGeom prst="rect">
            <a:avLst/>
          </a:prstGeom>
        </p:spPr>
      </p:pic>
    </p:spTree>
    <p:extLst>
      <p:ext uri="{BB962C8B-B14F-4D97-AF65-F5344CB8AC3E}">
        <p14:creationId xmlns:p14="http://schemas.microsoft.com/office/powerpoint/2010/main" val="3955149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58DE806-AA9C-4C67-DD10-AA157617F3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DAA05123-2075-0801-692A-62DBB7E9714A}"/>
              </a:ext>
            </a:extLst>
          </p:cNvPr>
          <p:cNvSpPr/>
          <p:nvPr/>
        </p:nvSpPr>
        <p:spPr>
          <a:xfrm>
            <a:off x="0" y="0"/>
            <a:ext cx="12192000" cy="6858000"/>
          </a:xfrm>
          <a:prstGeom prst="rect">
            <a:avLst/>
          </a:prstGeom>
          <a:solidFill>
            <a:schemeClr val="tx1">
              <a:lumMod val="65000"/>
              <a:lumOff val="35000"/>
              <a:alpha val="87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Flowchart: Connector 1">
            <a:extLst>
              <a:ext uri="{FF2B5EF4-FFF2-40B4-BE49-F238E27FC236}">
                <a16:creationId xmlns:a16="http://schemas.microsoft.com/office/drawing/2014/main" id="{7C35E25E-E683-FA4A-68E4-7353ABD8097E}"/>
              </a:ext>
            </a:extLst>
          </p:cNvPr>
          <p:cNvSpPr/>
          <p:nvPr/>
        </p:nvSpPr>
        <p:spPr>
          <a:xfrm>
            <a:off x="8624048" y="-1873624"/>
            <a:ext cx="4706470" cy="4670611"/>
          </a:xfrm>
          <a:prstGeom prst="flowChartConnector">
            <a:avLst/>
          </a:prstGeom>
          <a:solidFill>
            <a:srgbClr val="EDD4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771C41C9-4C93-1B59-E88A-4ED02CFA1E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988475">
            <a:off x="7461723" y="897968"/>
            <a:ext cx="2753499" cy="3443151"/>
          </a:xfrm>
          <a:prstGeom prst="rect">
            <a:avLst/>
          </a:prstGeom>
        </p:spPr>
      </p:pic>
    </p:spTree>
    <p:extLst>
      <p:ext uri="{BB962C8B-B14F-4D97-AF65-F5344CB8AC3E}">
        <p14:creationId xmlns:p14="http://schemas.microsoft.com/office/powerpoint/2010/main" val="20124657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58DE806-AA9C-4C67-DD10-AA157617F3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DAA05123-2075-0801-692A-62DBB7E9714A}"/>
              </a:ext>
            </a:extLst>
          </p:cNvPr>
          <p:cNvSpPr/>
          <p:nvPr/>
        </p:nvSpPr>
        <p:spPr>
          <a:xfrm>
            <a:off x="0" y="0"/>
            <a:ext cx="12192000" cy="6858000"/>
          </a:xfrm>
          <a:prstGeom prst="rect">
            <a:avLst/>
          </a:prstGeom>
          <a:solidFill>
            <a:schemeClr val="tx1">
              <a:lumMod val="65000"/>
              <a:lumOff val="35000"/>
              <a:alpha val="87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Flowchart: Connector 1">
            <a:extLst>
              <a:ext uri="{FF2B5EF4-FFF2-40B4-BE49-F238E27FC236}">
                <a16:creationId xmlns:a16="http://schemas.microsoft.com/office/drawing/2014/main" id="{5209D29F-665B-154A-25CF-AFA7B33427F0}"/>
              </a:ext>
            </a:extLst>
          </p:cNvPr>
          <p:cNvSpPr/>
          <p:nvPr/>
        </p:nvSpPr>
        <p:spPr>
          <a:xfrm>
            <a:off x="9520518" y="4249271"/>
            <a:ext cx="4706470" cy="4670611"/>
          </a:xfrm>
          <a:prstGeom prst="flowChartConnector">
            <a:avLst/>
          </a:prstGeom>
          <a:solidFill>
            <a:srgbClr val="EDD4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12F5EABA-AE37-AC33-059A-7C4209D5C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321432">
            <a:off x="7651839" y="2401717"/>
            <a:ext cx="3737358" cy="3371555"/>
          </a:xfrm>
          <a:prstGeom prst="rect">
            <a:avLst/>
          </a:prstGeom>
        </p:spPr>
      </p:pic>
    </p:spTree>
    <p:extLst>
      <p:ext uri="{BB962C8B-B14F-4D97-AF65-F5344CB8AC3E}">
        <p14:creationId xmlns:p14="http://schemas.microsoft.com/office/powerpoint/2010/main" val="37212564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58DE806-AA9C-4C67-DD10-AA157617F3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DAA05123-2075-0801-692A-62DBB7E9714A}"/>
              </a:ext>
            </a:extLst>
          </p:cNvPr>
          <p:cNvSpPr/>
          <p:nvPr/>
        </p:nvSpPr>
        <p:spPr>
          <a:xfrm>
            <a:off x="0" y="0"/>
            <a:ext cx="12192000" cy="6858000"/>
          </a:xfrm>
          <a:prstGeom prst="rect">
            <a:avLst/>
          </a:prstGeom>
          <a:solidFill>
            <a:schemeClr val="tx1">
              <a:lumMod val="65000"/>
              <a:lumOff val="35000"/>
              <a:alpha val="87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Flowchart: Connector 1">
            <a:extLst>
              <a:ext uri="{FF2B5EF4-FFF2-40B4-BE49-F238E27FC236}">
                <a16:creationId xmlns:a16="http://schemas.microsoft.com/office/drawing/2014/main" id="{869BAE06-670C-37A5-574D-1B722B82367C}"/>
              </a:ext>
            </a:extLst>
          </p:cNvPr>
          <p:cNvSpPr/>
          <p:nvPr/>
        </p:nvSpPr>
        <p:spPr>
          <a:xfrm>
            <a:off x="8283388" y="-1048870"/>
            <a:ext cx="4706470" cy="4670611"/>
          </a:xfrm>
          <a:prstGeom prst="flowChartConnector">
            <a:avLst/>
          </a:prstGeom>
          <a:solidFill>
            <a:srgbClr val="EDD4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086E141B-6BB0-F3C5-FF63-DE6934471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508336">
            <a:off x="7826188" y="744072"/>
            <a:ext cx="3075432" cy="4208823"/>
          </a:xfrm>
          <a:prstGeom prst="rect">
            <a:avLst/>
          </a:prstGeom>
        </p:spPr>
      </p:pic>
    </p:spTree>
    <p:extLst>
      <p:ext uri="{BB962C8B-B14F-4D97-AF65-F5344CB8AC3E}">
        <p14:creationId xmlns:p14="http://schemas.microsoft.com/office/powerpoint/2010/main" val="38781399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58DE806-AA9C-4C67-DD10-AA157617F3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DAA05123-2075-0801-692A-62DBB7E9714A}"/>
              </a:ext>
            </a:extLst>
          </p:cNvPr>
          <p:cNvSpPr/>
          <p:nvPr/>
        </p:nvSpPr>
        <p:spPr>
          <a:xfrm>
            <a:off x="0" y="0"/>
            <a:ext cx="12192000" cy="6858000"/>
          </a:xfrm>
          <a:prstGeom prst="rect">
            <a:avLst/>
          </a:prstGeom>
          <a:solidFill>
            <a:schemeClr val="tx1">
              <a:lumMod val="65000"/>
              <a:lumOff val="35000"/>
              <a:alpha val="87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Flowchart: Connector 1">
            <a:extLst>
              <a:ext uri="{FF2B5EF4-FFF2-40B4-BE49-F238E27FC236}">
                <a16:creationId xmlns:a16="http://schemas.microsoft.com/office/drawing/2014/main" id="{1DDCE5F1-5690-9499-A972-FE7989EBD038}"/>
              </a:ext>
            </a:extLst>
          </p:cNvPr>
          <p:cNvSpPr/>
          <p:nvPr/>
        </p:nvSpPr>
        <p:spPr>
          <a:xfrm>
            <a:off x="8113060" y="3334871"/>
            <a:ext cx="4706470" cy="4670611"/>
          </a:xfrm>
          <a:prstGeom prst="flowChartConnector">
            <a:avLst/>
          </a:prstGeom>
          <a:solidFill>
            <a:srgbClr val="EDD4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33A73FDC-BCEF-4325-5C16-C961BDB5F0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826297">
            <a:off x="7055225" y="2026024"/>
            <a:ext cx="3612776" cy="3792070"/>
          </a:xfrm>
          <a:prstGeom prst="rect">
            <a:avLst/>
          </a:prstGeom>
        </p:spPr>
      </p:pic>
      <p:sp>
        <p:nvSpPr>
          <p:cNvPr id="4" name="TextBox 3">
            <a:extLst>
              <a:ext uri="{FF2B5EF4-FFF2-40B4-BE49-F238E27FC236}">
                <a16:creationId xmlns:a16="http://schemas.microsoft.com/office/drawing/2014/main" id="{00C4D111-5077-E622-D873-EA0E6FDCB6FE}"/>
              </a:ext>
            </a:extLst>
          </p:cNvPr>
          <p:cNvSpPr txBox="1"/>
          <p:nvPr/>
        </p:nvSpPr>
        <p:spPr>
          <a:xfrm>
            <a:off x="1146424" y="1934487"/>
            <a:ext cx="4367926" cy="2800767"/>
          </a:xfrm>
          <a:prstGeom prst="rect">
            <a:avLst/>
          </a:prstGeom>
          <a:noFill/>
        </p:spPr>
        <p:txBody>
          <a:bodyPr wrap="square">
            <a:spAutoFit/>
          </a:bodyPr>
          <a:lstStyle/>
          <a:p>
            <a:r>
              <a:rPr lang="en-US" sz="8800" b="1" dirty="0">
                <a:ln w="9525">
                  <a:solidFill>
                    <a:schemeClr val="bg1"/>
                  </a:solidFill>
                  <a:prstDash val="solid"/>
                </a:ln>
                <a:effectLst>
                  <a:outerShdw blurRad="38100" dist="38100" dir="2700000" algn="tl">
                    <a:srgbClr val="000000">
                      <a:alpha val="43137"/>
                    </a:srgbClr>
                  </a:outerShdw>
                  <a:reflection blurRad="6350" stA="60000" endA="900" endPos="58000" dir="5400000" sy="-100000" algn="bl" rotWithShape="0"/>
                </a:effectLst>
                <a:latin typeface="Berlin Sans FB Demi" panose="020E0802020502020306" pitchFamily="34" charset="0"/>
              </a:rPr>
              <a:t>THANK YOU</a:t>
            </a:r>
            <a:endParaRPr lang="en-IN" sz="8800" b="1" dirty="0">
              <a:ln w="9525">
                <a:solidFill>
                  <a:schemeClr val="bg1"/>
                </a:solidFill>
                <a:prstDash val="solid"/>
              </a:ln>
              <a:effectLst>
                <a:outerShdw blurRad="38100" dist="38100" dir="2700000" algn="tl">
                  <a:srgbClr val="000000">
                    <a:alpha val="43137"/>
                  </a:srgbClr>
                </a:outerShdw>
                <a:reflection blurRad="6350" stA="60000" endA="900" endPos="58000" dir="5400000" sy="-100000" algn="bl" rotWithShape="0"/>
              </a:effectLst>
              <a:latin typeface="Berlin Sans FB Demi" panose="020E0802020502020306" pitchFamily="34" charset="0"/>
            </a:endParaRPr>
          </a:p>
        </p:txBody>
      </p:sp>
    </p:spTree>
    <p:extLst>
      <p:ext uri="{BB962C8B-B14F-4D97-AF65-F5344CB8AC3E}">
        <p14:creationId xmlns:p14="http://schemas.microsoft.com/office/powerpoint/2010/main" val="33443689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38B1E4E-771D-815E-436F-0B5C92FC02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7" name="Picture 16">
            <a:extLst>
              <a:ext uri="{FF2B5EF4-FFF2-40B4-BE49-F238E27FC236}">
                <a16:creationId xmlns:a16="http://schemas.microsoft.com/office/drawing/2014/main" id="{18DB00E9-033C-C125-D791-ED35636C3E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19635" y="0"/>
            <a:ext cx="12191999" cy="4514127"/>
          </a:xfrm>
          <a:prstGeom prst="rect">
            <a:avLst/>
          </a:prstGeom>
        </p:spPr>
      </p:pic>
      <p:sp>
        <p:nvSpPr>
          <p:cNvPr id="8" name="Freeform: Shape 7">
            <a:extLst>
              <a:ext uri="{FF2B5EF4-FFF2-40B4-BE49-F238E27FC236}">
                <a16:creationId xmlns:a16="http://schemas.microsoft.com/office/drawing/2014/main" id="{45FC5233-7172-D439-D554-E37483D03102}"/>
              </a:ext>
            </a:extLst>
          </p:cNvPr>
          <p:cNvSpPr/>
          <p:nvPr/>
        </p:nvSpPr>
        <p:spPr>
          <a:xfrm>
            <a:off x="-1" y="0"/>
            <a:ext cx="12419635" cy="6858000"/>
          </a:xfrm>
          <a:custGeom>
            <a:avLst/>
            <a:gdLst/>
            <a:ahLst/>
            <a:cxnLst/>
            <a:rect l="l" t="t" r="r" b="b"/>
            <a:pathLst>
              <a:path w="12192000" h="6858000">
                <a:moveTo>
                  <a:pt x="8248785" y="3615417"/>
                </a:moveTo>
                <a:lnTo>
                  <a:pt x="8281183" y="3690613"/>
                </a:lnTo>
                <a:lnTo>
                  <a:pt x="8215186" y="3690613"/>
                </a:lnTo>
                <a:close/>
                <a:moveTo>
                  <a:pt x="4923885" y="3558821"/>
                </a:moveTo>
                <a:lnTo>
                  <a:pt x="4930485" y="3558821"/>
                </a:lnTo>
                <a:cubicBezTo>
                  <a:pt x="4944618" y="3558821"/>
                  <a:pt x="4955217" y="3562587"/>
                  <a:pt x="4962283" y="3570120"/>
                </a:cubicBezTo>
                <a:cubicBezTo>
                  <a:pt x="4969349" y="3577653"/>
                  <a:pt x="4972883" y="3589485"/>
                  <a:pt x="4972883" y="3605618"/>
                </a:cubicBezTo>
                <a:cubicBezTo>
                  <a:pt x="4972883" y="3622017"/>
                  <a:pt x="4969349" y="3634116"/>
                  <a:pt x="4962283" y="3641916"/>
                </a:cubicBezTo>
                <a:cubicBezTo>
                  <a:pt x="4955217" y="3649715"/>
                  <a:pt x="4945084" y="3653615"/>
                  <a:pt x="4931885" y="3653615"/>
                </a:cubicBezTo>
                <a:cubicBezTo>
                  <a:pt x="4930151" y="3653615"/>
                  <a:pt x="4927485" y="3653482"/>
                  <a:pt x="4923885" y="3653215"/>
                </a:cubicBezTo>
                <a:close/>
                <a:moveTo>
                  <a:pt x="5379685" y="3558021"/>
                </a:moveTo>
                <a:lnTo>
                  <a:pt x="5396884" y="3558021"/>
                </a:lnTo>
                <a:cubicBezTo>
                  <a:pt x="5414216" y="3558021"/>
                  <a:pt x="5426749" y="3561987"/>
                  <a:pt x="5434482" y="3569920"/>
                </a:cubicBezTo>
                <a:cubicBezTo>
                  <a:pt x="5442215" y="3577853"/>
                  <a:pt x="5446081" y="3590152"/>
                  <a:pt x="5446081" y="3606818"/>
                </a:cubicBezTo>
                <a:cubicBezTo>
                  <a:pt x="5446081" y="3618284"/>
                  <a:pt x="5443981" y="3627583"/>
                  <a:pt x="5439782" y="3634716"/>
                </a:cubicBezTo>
                <a:cubicBezTo>
                  <a:pt x="5435582" y="3641849"/>
                  <a:pt x="5429782" y="3646782"/>
                  <a:pt x="5422383" y="3649515"/>
                </a:cubicBezTo>
                <a:cubicBezTo>
                  <a:pt x="5414983" y="3652248"/>
                  <a:pt x="5403817" y="3653615"/>
                  <a:pt x="5388885" y="3653615"/>
                </a:cubicBezTo>
                <a:lnTo>
                  <a:pt x="5379685" y="3653615"/>
                </a:lnTo>
                <a:close/>
                <a:moveTo>
                  <a:pt x="4103335" y="3558021"/>
                </a:moveTo>
                <a:lnTo>
                  <a:pt x="4120534" y="3558021"/>
                </a:lnTo>
                <a:cubicBezTo>
                  <a:pt x="4137866" y="3558021"/>
                  <a:pt x="4150399" y="3561987"/>
                  <a:pt x="4158132" y="3569920"/>
                </a:cubicBezTo>
                <a:cubicBezTo>
                  <a:pt x="4165865" y="3577853"/>
                  <a:pt x="4169731" y="3590152"/>
                  <a:pt x="4169731" y="3606818"/>
                </a:cubicBezTo>
                <a:cubicBezTo>
                  <a:pt x="4169731" y="3618284"/>
                  <a:pt x="4167631" y="3627583"/>
                  <a:pt x="4163431" y="3634716"/>
                </a:cubicBezTo>
                <a:cubicBezTo>
                  <a:pt x="4159232" y="3641849"/>
                  <a:pt x="4153432" y="3646782"/>
                  <a:pt x="4146033" y="3649515"/>
                </a:cubicBezTo>
                <a:cubicBezTo>
                  <a:pt x="4138633" y="3652248"/>
                  <a:pt x="4127467" y="3653615"/>
                  <a:pt x="4112534" y="3653615"/>
                </a:cubicBezTo>
                <a:lnTo>
                  <a:pt x="4103335" y="3653615"/>
                </a:lnTo>
                <a:close/>
                <a:moveTo>
                  <a:pt x="9631332" y="3553621"/>
                </a:moveTo>
                <a:cubicBezTo>
                  <a:pt x="9642264" y="3553621"/>
                  <a:pt x="9651864" y="3556554"/>
                  <a:pt x="9660130" y="3562420"/>
                </a:cubicBezTo>
                <a:cubicBezTo>
                  <a:pt x="9668396" y="3568287"/>
                  <a:pt x="9675229" y="3578386"/>
                  <a:pt x="9680629" y="3592719"/>
                </a:cubicBezTo>
                <a:cubicBezTo>
                  <a:pt x="9686028" y="3607051"/>
                  <a:pt x="9688728" y="3628683"/>
                  <a:pt x="9688728" y="3657615"/>
                </a:cubicBezTo>
                <a:cubicBezTo>
                  <a:pt x="9688728" y="3681880"/>
                  <a:pt x="9686095" y="3701545"/>
                  <a:pt x="9680829" y="3716611"/>
                </a:cubicBezTo>
                <a:cubicBezTo>
                  <a:pt x="9675562" y="3731677"/>
                  <a:pt x="9668196" y="3742609"/>
                  <a:pt x="9658730" y="3749409"/>
                </a:cubicBezTo>
                <a:cubicBezTo>
                  <a:pt x="9651398" y="3754875"/>
                  <a:pt x="9642198" y="3757609"/>
                  <a:pt x="9631132" y="3757609"/>
                </a:cubicBezTo>
                <a:cubicBezTo>
                  <a:pt x="9614733" y="3757609"/>
                  <a:pt x="9601934" y="3751342"/>
                  <a:pt x="9592734" y="3738810"/>
                </a:cubicBezTo>
                <a:cubicBezTo>
                  <a:pt x="9579668" y="3721077"/>
                  <a:pt x="9573136" y="3693546"/>
                  <a:pt x="9573136" y="3656215"/>
                </a:cubicBezTo>
                <a:cubicBezTo>
                  <a:pt x="9573136" y="3624883"/>
                  <a:pt x="9577402" y="3600885"/>
                  <a:pt x="9585934" y="3584219"/>
                </a:cubicBezTo>
                <a:cubicBezTo>
                  <a:pt x="9596334" y="3563820"/>
                  <a:pt x="9611466" y="3553621"/>
                  <a:pt x="9631332" y="3553621"/>
                </a:cubicBezTo>
                <a:close/>
                <a:moveTo>
                  <a:pt x="3135283" y="3553621"/>
                </a:moveTo>
                <a:cubicBezTo>
                  <a:pt x="3146215" y="3553621"/>
                  <a:pt x="3155815" y="3556554"/>
                  <a:pt x="3164081" y="3562420"/>
                </a:cubicBezTo>
                <a:cubicBezTo>
                  <a:pt x="3172347" y="3568287"/>
                  <a:pt x="3179180" y="3578386"/>
                  <a:pt x="3184579" y="3592719"/>
                </a:cubicBezTo>
                <a:cubicBezTo>
                  <a:pt x="3189979" y="3607051"/>
                  <a:pt x="3192679" y="3628683"/>
                  <a:pt x="3192679" y="3657615"/>
                </a:cubicBezTo>
                <a:cubicBezTo>
                  <a:pt x="3192679" y="3681880"/>
                  <a:pt x="3190046" y="3701545"/>
                  <a:pt x="3184780" y="3716611"/>
                </a:cubicBezTo>
                <a:cubicBezTo>
                  <a:pt x="3179513" y="3731677"/>
                  <a:pt x="3172147" y="3742609"/>
                  <a:pt x="3162681" y="3749409"/>
                </a:cubicBezTo>
                <a:cubicBezTo>
                  <a:pt x="3155348" y="3754875"/>
                  <a:pt x="3146149" y="3757609"/>
                  <a:pt x="3135083" y="3757609"/>
                </a:cubicBezTo>
                <a:cubicBezTo>
                  <a:pt x="3118684" y="3757609"/>
                  <a:pt x="3105884" y="3751342"/>
                  <a:pt x="3096685" y="3738810"/>
                </a:cubicBezTo>
                <a:cubicBezTo>
                  <a:pt x="3083619" y="3721077"/>
                  <a:pt x="3077086" y="3693546"/>
                  <a:pt x="3077086" y="3656215"/>
                </a:cubicBezTo>
                <a:cubicBezTo>
                  <a:pt x="3077086" y="3624883"/>
                  <a:pt x="3081352" y="3600885"/>
                  <a:pt x="3089885" y="3584219"/>
                </a:cubicBezTo>
                <a:cubicBezTo>
                  <a:pt x="3100285" y="3563820"/>
                  <a:pt x="3115417" y="3553621"/>
                  <a:pt x="3135283" y="3553621"/>
                </a:cubicBezTo>
                <a:close/>
                <a:moveTo>
                  <a:pt x="2297083" y="3553621"/>
                </a:moveTo>
                <a:cubicBezTo>
                  <a:pt x="2308015" y="3553621"/>
                  <a:pt x="2317615" y="3556554"/>
                  <a:pt x="2325881" y="3562420"/>
                </a:cubicBezTo>
                <a:cubicBezTo>
                  <a:pt x="2334147" y="3568287"/>
                  <a:pt x="2340980" y="3578386"/>
                  <a:pt x="2346380" y="3592719"/>
                </a:cubicBezTo>
                <a:cubicBezTo>
                  <a:pt x="2351779" y="3607051"/>
                  <a:pt x="2354479" y="3628683"/>
                  <a:pt x="2354479" y="3657615"/>
                </a:cubicBezTo>
                <a:cubicBezTo>
                  <a:pt x="2354479" y="3681880"/>
                  <a:pt x="2351846" y="3701545"/>
                  <a:pt x="2346579" y="3716611"/>
                </a:cubicBezTo>
                <a:cubicBezTo>
                  <a:pt x="2341313" y="3731677"/>
                  <a:pt x="2333947" y="3742609"/>
                  <a:pt x="2324481" y="3749409"/>
                </a:cubicBezTo>
                <a:cubicBezTo>
                  <a:pt x="2317148" y="3754875"/>
                  <a:pt x="2307949" y="3757609"/>
                  <a:pt x="2296883" y="3757609"/>
                </a:cubicBezTo>
                <a:cubicBezTo>
                  <a:pt x="2280484" y="3757609"/>
                  <a:pt x="2267684" y="3751342"/>
                  <a:pt x="2258485" y="3738810"/>
                </a:cubicBezTo>
                <a:cubicBezTo>
                  <a:pt x="2245419" y="3721077"/>
                  <a:pt x="2238886" y="3693546"/>
                  <a:pt x="2238886" y="3656215"/>
                </a:cubicBezTo>
                <a:cubicBezTo>
                  <a:pt x="2238886" y="3624883"/>
                  <a:pt x="2243153" y="3600885"/>
                  <a:pt x="2251685" y="3584219"/>
                </a:cubicBezTo>
                <a:cubicBezTo>
                  <a:pt x="2262085" y="3563820"/>
                  <a:pt x="2277217" y="3553621"/>
                  <a:pt x="2297083" y="3553621"/>
                </a:cubicBezTo>
                <a:close/>
                <a:moveTo>
                  <a:pt x="10011564" y="3546221"/>
                </a:moveTo>
                <a:lnTo>
                  <a:pt x="10011564" y="3552221"/>
                </a:lnTo>
                <a:cubicBezTo>
                  <a:pt x="10018231" y="3552488"/>
                  <a:pt x="10023331" y="3553521"/>
                  <a:pt x="10026864" y="3555321"/>
                </a:cubicBezTo>
                <a:cubicBezTo>
                  <a:pt x="10030396" y="3557121"/>
                  <a:pt x="10034496" y="3560954"/>
                  <a:pt x="10039163" y="3566820"/>
                </a:cubicBezTo>
                <a:lnTo>
                  <a:pt x="10043763" y="3572620"/>
                </a:lnTo>
                <a:lnTo>
                  <a:pt x="10043763" y="3726610"/>
                </a:lnTo>
                <a:cubicBezTo>
                  <a:pt x="10043763" y="3738210"/>
                  <a:pt x="10041430" y="3746409"/>
                  <a:pt x="10036763" y="3751209"/>
                </a:cubicBezTo>
                <a:cubicBezTo>
                  <a:pt x="10032096" y="3756009"/>
                  <a:pt x="10023697" y="3758475"/>
                  <a:pt x="10011564" y="3758608"/>
                </a:cubicBezTo>
                <a:lnTo>
                  <a:pt x="10011564" y="3764608"/>
                </a:lnTo>
                <a:lnTo>
                  <a:pt x="10089160" y="3764608"/>
                </a:lnTo>
                <a:lnTo>
                  <a:pt x="10089160" y="3758608"/>
                </a:lnTo>
                <a:lnTo>
                  <a:pt x="10083960" y="3758608"/>
                </a:lnTo>
                <a:cubicBezTo>
                  <a:pt x="10076494" y="3758608"/>
                  <a:pt x="10069894" y="3756409"/>
                  <a:pt x="10064161" y="3752009"/>
                </a:cubicBezTo>
                <a:cubicBezTo>
                  <a:pt x="10058428" y="3747609"/>
                  <a:pt x="10055562" y="3739143"/>
                  <a:pt x="10055562" y="3726610"/>
                </a:cubicBezTo>
                <a:lnTo>
                  <a:pt x="10055562" y="3587819"/>
                </a:lnTo>
                <a:lnTo>
                  <a:pt x="10203153" y="3769608"/>
                </a:lnTo>
                <a:lnTo>
                  <a:pt x="10208752" y="3769608"/>
                </a:lnTo>
                <a:lnTo>
                  <a:pt x="10208752" y="3587819"/>
                </a:lnTo>
                <a:cubicBezTo>
                  <a:pt x="10208752" y="3577553"/>
                  <a:pt x="10209619" y="3570287"/>
                  <a:pt x="10211352" y="3566020"/>
                </a:cubicBezTo>
                <a:cubicBezTo>
                  <a:pt x="10213085" y="3561754"/>
                  <a:pt x="10215552" y="3558687"/>
                  <a:pt x="10218752" y="3556821"/>
                </a:cubicBezTo>
                <a:cubicBezTo>
                  <a:pt x="10221952" y="3554954"/>
                  <a:pt x="10228151" y="3553421"/>
                  <a:pt x="10237351" y="3552221"/>
                </a:cubicBezTo>
                <a:lnTo>
                  <a:pt x="10237351" y="3546221"/>
                </a:lnTo>
                <a:lnTo>
                  <a:pt x="10165155" y="3546221"/>
                </a:lnTo>
                <a:lnTo>
                  <a:pt x="10165155" y="3552221"/>
                </a:lnTo>
                <a:cubicBezTo>
                  <a:pt x="10177288" y="3552088"/>
                  <a:pt x="10185954" y="3555088"/>
                  <a:pt x="10191154" y="3561221"/>
                </a:cubicBezTo>
                <a:cubicBezTo>
                  <a:pt x="10194886" y="3565887"/>
                  <a:pt x="10196753" y="3574753"/>
                  <a:pt x="10196753" y="3587819"/>
                </a:cubicBezTo>
                <a:lnTo>
                  <a:pt x="10196753" y="3681613"/>
                </a:lnTo>
                <a:lnTo>
                  <a:pt x="10089160" y="3546221"/>
                </a:lnTo>
                <a:close/>
                <a:moveTo>
                  <a:pt x="9127739" y="3546221"/>
                </a:moveTo>
                <a:lnTo>
                  <a:pt x="9127739" y="3552221"/>
                </a:lnTo>
                <a:lnTo>
                  <a:pt x="9134938" y="3552221"/>
                </a:lnTo>
                <a:cubicBezTo>
                  <a:pt x="9141072" y="3552221"/>
                  <a:pt x="9145938" y="3553288"/>
                  <a:pt x="9149538" y="3555421"/>
                </a:cubicBezTo>
                <a:cubicBezTo>
                  <a:pt x="9153137" y="3557554"/>
                  <a:pt x="9155537" y="3559987"/>
                  <a:pt x="9156737" y="3562720"/>
                </a:cubicBezTo>
                <a:cubicBezTo>
                  <a:pt x="9157937" y="3565454"/>
                  <a:pt x="9158537" y="3572420"/>
                  <a:pt x="9158537" y="3583619"/>
                </a:cubicBezTo>
                <a:lnTo>
                  <a:pt x="9158537" y="3727210"/>
                </a:lnTo>
                <a:cubicBezTo>
                  <a:pt x="9158537" y="3738143"/>
                  <a:pt x="9157937" y="3744943"/>
                  <a:pt x="9156737" y="3747609"/>
                </a:cubicBezTo>
                <a:cubicBezTo>
                  <a:pt x="9155271" y="3751209"/>
                  <a:pt x="9153137" y="3753742"/>
                  <a:pt x="9150338" y="3755209"/>
                </a:cubicBezTo>
                <a:cubicBezTo>
                  <a:pt x="9146472" y="3757475"/>
                  <a:pt x="9141338" y="3758608"/>
                  <a:pt x="9134938" y="3758608"/>
                </a:cubicBezTo>
                <a:lnTo>
                  <a:pt x="9127739" y="3758608"/>
                </a:lnTo>
                <a:lnTo>
                  <a:pt x="9127739" y="3764608"/>
                </a:lnTo>
                <a:lnTo>
                  <a:pt x="9241932" y="3764608"/>
                </a:lnTo>
                <a:lnTo>
                  <a:pt x="9241932" y="3758608"/>
                </a:lnTo>
                <a:lnTo>
                  <a:pt x="9234732" y="3758608"/>
                </a:lnTo>
                <a:cubicBezTo>
                  <a:pt x="9228600" y="3758608"/>
                  <a:pt x="9223733" y="3757575"/>
                  <a:pt x="9220133" y="3755509"/>
                </a:cubicBezTo>
                <a:cubicBezTo>
                  <a:pt x="9216534" y="3753442"/>
                  <a:pt x="9214101" y="3751009"/>
                  <a:pt x="9212834" y="3748209"/>
                </a:cubicBezTo>
                <a:cubicBezTo>
                  <a:pt x="9211568" y="3745409"/>
                  <a:pt x="9210934" y="3738410"/>
                  <a:pt x="9210934" y="3727210"/>
                </a:cubicBezTo>
                <a:lnTo>
                  <a:pt x="9210934" y="3583619"/>
                </a:lnTo>
                <a:cubicBezTo>
                  <a:pt x="9210934" y="3572687"/>
                  <a:pt x="9211534" y="3565954"/>
                  <a:pt x="9212734" y="3563420"/>
                </a:cubicBezTo>
                <a:cubicBezTo>
                  <a:pt x="9214334" y="3559687"/>
                  <a:pt x="9216534" y="3557087"/>
                  <a:pt x="9219333" y="3555621"/>
                </a:cubicBezTo>
                <a:cubicBezTo>
                  <a:pt x="9223200" y="3553354"/>
                  <a:pt x="9228332" y="3552221"/>
                  <a:pt x="9234732" y="3552221"/>
                </a:cubicBezTo>
                <a:lnTo>
                  <a:pt x="9241932" y="3552221"/>
                </a:lnTo>
                <a:lnTo>
                  <a:pt x="9241932" y="3546221"/>
                </a:lnTo>
                <a:close/>
                <a:moveTo>
                  <a:pt x="8656889" y="3546221"/>
                </a:moveTo>
                <a:lnTo>
                  <a:pt x="8656889" y="3605418"/>
                </a:lnTo>
                <a:lnTo>
                  <a:pt x="8662888" y="3605418"/>
                </a:lnTo>
                <a:cubicBezTo>
                  <a:pt x="8665422" y="3589285"/>
                  <a:pt x="8671355" y="3576886"/>
                  <a:pt x="8680688" y="3568220"/>
                </a:cubicBezTo>
                <a:cubicBezTo>
                  <a:pt x="8687354" y="3561954"/>
                  <a:pt x="8698020" y="3558821"/>
                  <a:pt x="8712686" y="3558821"/>
                </a:cubicBezTo>
                <a:lnTo>
                  <a:pt x="8728484" y="3558821"/>
                </a:lnTo>
                <a:lnTo>
                  <a:pt x="8728484" y="3727210"/>
                </a:lnTo>
                <a:cubicBezTo>
                  <a:pt x="8728484" y="3738143"/>
                  <a:pt x="8727884" y="3744943"/>
                  <a:pt x="8726685" y="3747609"/>
                </a:cubicBezTo>
                <a:cubicBezTo>
                  <a:pt x="8725085" y="3751209"/>
                  <a:pt x="8722885" y="3753742"/>
                  <a:pt x="8720085" y="3755209"/>
                </a:cubicBezTo>
                <a:cubicBezTo>
                  <a:pt x="8716218" y="3757475"/>
                  <a:pt x="8711086" y="3758608"/>
                  <a:pt x="8704686" y="3758608"/>
                </a:cubicBezTo>
                <a:lnTo>
                  <a:pt x="8697486" y="3758608"/>
                </a:lnTo>
                <a:lnTo>
                  <a:pt x="8697486" y="3764608"/>
                </a:lnTo>
                <a:lnTo>
                  <a:pt x="8811880" y="3764608"/>
                </a:lnTo>
                <a:lnTo>
                  <a:pt x="8811880" y="3758608"/>
                </a:lnTo>
                <a:lnTo>
                  <a:pt x="8804680" y="3758608"/>
                </a:lnTo>
                <a:cubicBezTo>
                  <a:pt x="8798414" y="3758608"/>
                  <a:pt x="8793480" y="3757575"/>
                  <a:pt x="8789881" y="3755509"/>
                </a:cubicBezTo>
                <a:cubicBezTo>
                  <a:pt x="8786281" y="3753442"/>
                  <a:pt x="8783848" y="3751009"/>
                  <a:pt x="8782582" y="3748209"/>
                </a:cubicBezTo>
                <a:cubicBezTo>
                  <a:pt x="8781314" y="3745409"/>
                  <a:pt x="8780682" y="3738410"/>
                  <a:pt x="8780682" y="3727210"/>
                </a:cubicBezTo>
                <a:lnTo>
                  <a:pt x="8780682" y="3558821"/>
                </a:lnTo>
                <a:lnTo>
                  <a:pt x="8797080" y="3558821"/>
                </a:lnTo>
                <a:cubicBezTo>
                  <a:pt x="8807213" y="3558821"/>
                  <a:pt x="8814346" y="3559821"/>
                  <a:pt x="8818479" y="3561821"/>
                </a:cubicBezTo>
                <a:cubicBezTo>
                  <a:pt x="8825812" y="3565287"/>
                  <a:pt x="8831545" y="3570020"/>
                  <a:pt x="8835678" y="3576020"/>
                </a:cubicBezTo>
                <a:cubicBezTo>
                  <a:pt x="8839811" y="3582019"/>
                  <a:pt x="8843611" y="3591819"/>
                  <a:pt x="8847078" y="3605418"/>
                </a:cubicBezTo>
                <a:lnTo>
                  <a:pt x="8852877" y="3605418"/>
                </a:lnTo>
                <a:lnTo>
                  <a:pt x="8852877" y="3546221"/>
                </a:lnTo>
                <a:close/>
                <a:moveTo>
                  <a:pt x="7685339" y="3546221"/>
                </a:moveTo>
                <a:lnTo>
                  <a:pt x="7685339" y="3605418"/>
                </a:lnTo>
                <a:lnTo>
                  <a:pt x="7691339" y="3605418"/>
                </a:lnTo>
                <a:cubicBezTo>
                  <a:pt x="7693872" y="3589285"/>
                  <a:pt x="7699805" y="3576886"/>
                  <a:pt x="7709138" y="3568220"/>
                </a:cubicBezTo>
                <a:cubicBezTo>
                  <a:pt x="7715804" y="3561954"/>
                  <a:pt x="7726470" y="3558821"/>
                  <a:pt x="7741136" y="3558821"/>
                </a:cubicBezTo>
                <a:lnTo>
                  <a:pt x="7756935" y="3558821"/>
                </a:lnTo>
                <a:lnTo>
                  <a:pt x="7756935" y="3727210"/>
                </a:lnTo>
                <a:cubicBezTo>
                  <a:pt x="7756935" y="3738143"/>
                  <a:pt x="7756335" y="3744943"/>
                  <a:pt x="7755135" y="3747609"/>
                </a:cubicBezTo>
                <a:cubicBezTo>
                  <a:pt x="7753535" y="3751209"/>
                  <a:pt x="7751335" y="3753742"/>
                  <a:pt x="7748535" y="3755209"/>
                </a:cubicBezTo>
                <a:cubicBezTo>
                  <a:pt x="7744669" y="3757475"/>
                  <a:pt x="7739536" y="3758608"/>
                  <a:pt x="7733136" y="3758608"/>
                </a:cubicBezTo>
                <a:lnTo>
                  <a:pt x="7725937" y="3758608"/>
                </a:lnTo>
                <a:lnTo>
                  <a:pt x="7725937" y="3764608"/>
                </a:lnTo>
                <a:lnTo>
                  <a:pt x="7840330" y="3764608"/>
                </a:lnTo>
                <a:lnTo>
                  <a:pt x="7840330" y="3758608"/>
                </a:lnTo>
                <a:lnTo>
                  <a:pt x="7833130" y="3758608"/>
                </a:lnTo>
                <a:cubicBezTo>
                  <a:pt x="7826864" y="3758608"/>
                  <a:pt x="7821931" y="3757575"/>
                  <a:pt x="7818331" y="3755509"/>
                </a:cubicBezTo>
                <a:cubicBezTo>
                  <a:pt x="7814731" y="3753442"/>
                  <a:pt x="7812298" y="3751009"/>
                  <a:pt x="7811032" y="3748209"/>
                </a:cubicBezTo>
                <a:cubicBezTo>
                  <a:pt x="7809765" y="3745409"/>
                  <a:pt x="7809132" y="3738410"/>
                  <a:pt x="7809132" y="3727210"/>
                </a:cubicBezTo>
                <a:lnTo>
                  <a:pt x="7809132" y="3558821"/>
                </a:lnTo>
                <a:lnTo>
                  <a:pt x="7825531" y="3558821"/>
                </a:lnTo>
                <a:cubicBezTo>
                  <a:pt x="7835663" y="3558821"/>
                  <a:pt x="7842796" y="3559821"/>
                  <a:pt x="7846929" y="3561821"/>
                </a:cubicBezTo>
                <a:cubicBezTo>
                  <a:pt x="7854262" y="3565287"/>
                  <a:pt x="7859995" y="3570020"/>
                  <a:pt x="7864128" y="3576020"/>
                </a:cubicBezTo>
                <a:cubicBezTo>
                  <a:pt x="7868261" y="3582019"/>
                  <a:pt x="7872061" y="3591819"/>
                  <a:pt x="7875528" y="3605418"/>
                </a:cubicBezTo>
                <a:lnTo>
                  <a:pt x="7881327" y="3605418"/>
                </a:lnTo>
                <a:lnTo>
                  <a:pt x="7881327" y="3546221"/>
                </a:lnTo>
                <a:close/>
                <a:moveTo>
                  <a:pt x="7182640" y="3546221"/>
                </a:moveTo>
                <a:lnTo>
                  <a:pt x="7182640" y="3552221"/>
                </a:lnTo>
                <a:cubicBezTo>
                  <a:pt x="7189306" y="3552488"/>
                  <a:pt x="7194406" y="3553521"/>
                  <a:pt x="7197939" y="3555321"/>
                </a:cubicBezTo>
                <a:cubicBezTo>
                  <a:pt x="7201472" y="3557121"/>
                  <a:pt x="7205572" y="3560954"/>
                  <a:pt x="7210238" y="3566820"/>
                </a:cubicBezTo>
                <a:lnTo>
                  <a:pt x="7214838" y="3572620"/>
                </a:lnTo>
                <a:lnTo>
                  <a:pt x="7214838" y="3726610"/>
                </a:lnTo>
                <a:cubicBezTo>
                  <a:pt x="7214838" y="3738210"/>
                  <a:pt x="7212505" y="3746409"/>
                  <a:pt x="7207838" y="3751209"/>
                </a:cubicBezTo>
                <a:cubicBezTo>
                  <a:pt x="7203172" y="3756009"/>
                  <a:pt x="7194773" y="3758475"/>
                  <a:pt x="7182640" y="3758608"/>
                </a:cubicBezTo>
                <a:lnTo>
                  <a:pt x="7182640" y="3764608"/>
                </a:lnTo>
                <a:lnTo>
                  <a:pt x="7260235" y="3764608"/>
                </a:lnTo>
                <a:lnTo>
                  <a:pt x="7260235" y="3758608"/>
                </a:lnTo>
                <a:lnTo>
                  <a:pt x="7255035" y="3758608"/>
                </a:lnTo>
                <a:cubicBezTo>
                  <a:pt x="7247569" y="3758608"/>
                  <a:pt x="7240970" y="3756409"/>
                  <a:pt x="7235237" y="3752009"/>
                </a:cubicBezTo>
                <a:cubicBezTo>
                  <a:pt x="7229504" y="3747609"/>
                  <a:pt x="7226637" y="3739143"/>
                  <a:pt x="7226637" y="3726610"/>
                </a:cubicBezTo>
                <a:lnTo>
                  <a:pt x="7226637" y="3587819"/>
                </a:lnTo>
                <a:lnTo>
                  <a:pt x="7374228" y="3769608"/>
                </a:lnTo>
                <a:lnTo>
                  <a:pt x="7379828" y="3769608"/>
                </a:lnTo>
                <a:lnTo>
                  <a:pt x="7379828" y="3587819"/>
                </a:lnTo>
                <a:cubicBezTo>
                  <a:pt x="7379828" y="3577553"/>
                  <a:pt x="7380695" y="3570287"/>
                  <a:pt x="7382428" y="3566020"/>
                </a:cubicBezTo>
                <a:cubicBezTo>
                  <a:pt x="7384161" y="3561754"/>
                  <a:pt x="7386627" y="3558687"/>
                  <a:pt x="7389827" y="3556821"/>
                </a:cubicBezTo>
                <a:cubicBezTo>
                  <a:pt x="7393027" y="3554954"/>
                  <a:pt x="7399227" y="3553421"/>
                  <a:pt x="7408426" y="3552221"/>
                </a:cubicBezTo>
                <a:lnTo>
                  <a:pt x="7408426" y="3546221"/>
                </a:lnTo>
                <a:lnTo>
                  <a:pt x="7336230" y="3546221"/>
                </a:lnTo>
                <a:lnTo>
                  <a:pt x="7336230" y="3552221"/>
                </a:lnTo>
                <a:cubicBezTo>
                  <a:pt x="7348363" y="3552088"/>
                  <a:pt x="7357029" y="3555088"/>
                  <a:pt x="7362229" y="3561221"/>
                </a:cubicBezTo>
                <a:cubicBezTo>
                  <a:pt x="7365962" y="3565887"/>
                  <a:pt x="7367828" y="3574753"/>
                  <a:pt x="7367828" y="3587819"/>
                </a:cubicBezTo>
                <a:lnTo>
                  <a:pt x="7367828" y="3681613"/>
                </a:lnTo>
                <a:lnTo>
                  <a:pt x="7260235" y="3546221"/>
                </a:lnTo>
                <a:close/>
                <a:moveTo>
                  <a:pt x="6708390" y="3546221"/>
                </a:moveTo>
                <a:lnTo>
                  <a:pt x="6708390" y="3552221"/>
                </a:lnTo>
                <a:lnTo>
                  <a:pt x="6715589" y="3552221"/>
                </a:lnTo>
                <a:cubicBezTo>
                  <a:pt x="6722656" y="3552221"/>
                  <a:pt x="6728255" y="3553754"/>
                  <a:pt x="6732388" y="3556821"/>
                </a:cubicBezTo>
                <a:cubicBezTo>
                  <a:pt x="6735321" y="3558821"/>
                  <a:pt x="6737321" y="3561687"/>
                  <a:pt x="6738388" y="3565420"/>
                </a:cubicBezTo>
                <a:cubicBezTo>
                  <a:pt x="6738921" y="3567687"/>
                  <a:pt x="6739188" y="3573753"/>
                  <a:pt x="6739188" y="3583619"/>
                </a:cubicBezTo>
                <a:lnTo>
                  <a:pt x="6739188" y="3727210"/>
                </a:lnTo>
                <a:cubicBezTo>
                  <a:pt x="6739188" y="3738143"/>
                  <a:pt x="6738588" y="3744943"/>
                  <a:pt x="6737388" y="3747609"/>
                </a:cubicBezTo>
                <a:cubicBezTo>
                  <a:pt x="6735921" y="3751209"/>
                  <a:pt x="6733788" y="3753742"/>
                  <a:pt x="6730988" y="3755209"/>
                </a:cubicBezTo>
                <a:cubicBezTo>
                  <a:pt x="6727122" y="3757475"/>
                  <a:pt x="6721989" y="3758608"/>
                  <a:pt x="6715589" y="3758608"/>
                </a:cubicBezTo>
                <a:lnTo>
                  <a:pt x="6708390" y="3758608"/>
                </a:lnTo>
                <a:lnTo>
                  <a:pt x="6708390" y="3764608"/>
                </a:lnTo>
                <a:lnTo>
                  <a:pt x="6896978" y="3764608"/>
                </a:lnTo>
                <a:lnTo>
                  <a:pt x="6906977" y="3695212"/>
                </a:lnTo>
                <a:lnTo>
                  <a:pt x="6900978" y="3695212"/>
                </a:lnTo>
                <a:cubicBezTo>
                  <a:pt x="6895645" y="3714545"/>
                  <a:pt x="6886812" y="3728944"/>
                  <a:pt x="6874479" y="3738410"/>
                </a:cubicBezTo>
                <a:cubicBezTo>
                  <a:pt x="6862147" y="3747876"/>
                  <a:pt x="6845781" y="3752609"/>
                  <a:pt x="6825382" y="3752609"/>
                </a:cubicBezTo>
                <a:lnTo>
                  <a:pt x="6812383" y="3752609"/>
                </a:lnTo>
                <a:cubicBezTo>
                  <a:pt x="6806117" y="3752609"/>
                  <a:pt x="6801584" y="3751742"/>
                  <a:pt x="6798784" y="3750009"/>
                </a:cubicBezTo>
                <a:cubicBezTo>
                  <a:pt x="6795984" y="3748276"/>
                  <a:pt x="6794084" y="3746076"/>
                  <a:pt x="6793084" y="3743409"/>
                </a:cubicBezTo>
                <a:cubicBezTo>
                  <a:pt x="6792085" y="3740743"/>
                  <a:pt x="6791585" y="3733343"/>
                  <a:pt x="6791585" y="3721211"/>
                </a:cubicBezTo>
                <a:lnTo>
                  <a:pt x="6791585" y="3659815"/>
                </a:lnTo>
                <a:cubicBezTo>
                  <a:pt x="6801984" y="3659815"/>
                  <a:pt x="6809917" y="3661181"/>
                  <a:pt x="6815383" y="3663914"/>
                </a:cubicBezTo>
                <a:cubicBezTo>
                  <a:pt x="6820850" y="3666647"/>
                  <a:pt x="6825649" y="3671980"/>
                  <a:pt x="6829782" y="3679913"/>
                </a:cubicBezTo>
                <a:cubicBezTo>
                  <a:pt x="6833915" y="3687846"/>
                  <a:pt x="6836649" y="3698079"/>
                  <a:pt x="6837982" y="3710611"/>
                </a:cubicBezTo>
                <a:lnTo>
                  <a:pt x="6844181" y="3710611"/>
                </a:lnTo>
                <a:lnTo>
                  <a:pt x="6844181" y="3596218"/>
                </a:lnTo>
                <a:lnTo>
                  <a:pt x="6837982" y="3596218"/>
                </a:lnTo>
                <a:cubicBezTo>
                  <a:pt x="6836249" y="3613151"/>
                  <a:pt x="6832282" y="3625983"/>
                  <a:pt x="6826082" y="3634716"/>
                </a:cubicBezTo>
                <a:cubicBezTo>
                  <a:pt x="6819883" y="3643449"/>
                  <a:pt x="6809850" y="3647815"/>
                  <a:pt x="6795984" y="3647815"/>
                </a:cubicBezTo>
                <a:lnTo>
                  <a:pt x="6791585" y="3647815"/>
                </a:lnTo>
                <a:lnTo>
                  <a:pt x="6791585" y="3558821"/>
                </a:lnTo>
                <a:lnTo>
                  <a:pt x="6814183" y="3558821"/>
                </a:lnTo>
                <a:cubicBezTo>
                  <a:pt x="6830715" y="3558821"/>
                  <a:pt x="6841981" y="3559821"/>
                  <a:pt x="6847981" y="3561821"/>
                </a:cubicBezTo>
                <a:cubicBezTo>
                  <a:pt x="6858247" y="3565020"/>
                  <a:pt x="6866213" y="3570053"/>
                  <a:pt x="6871880" y="3576920"/>
                </a:cubicBezTo>
                <a:cubicBezTo>
                  <a:pt x="6877546" y="3583786"/>
                  <a:pt x="6881912" y="3595085"/>
                  <a:pt x="6884979" y="3610818"/>
                </a:cubicBezTo>
                <a:lnTo>
                  <a:pt x="6891178" y="3610818"/>
                </a:lnTo>
                <a:lnTo>
                  <a:pt x="6891178" y="3546221"/>
                </a:lnTo>
                <a:close/>
                <a:moveTo>
                  <a:pt x="5793990" y="3546221"/>
                </a:moveTo>
                <a:lnTo>
                  <a:pt x="5793990" y="3552221"/>
                </a:lnTo>
                <a:lnTo>
                  <a:pt x="5801190" y="3552221"/>
                </a:lnTo>
                <a:cubicBezTo>
                  <a:pt x="5808256" y="3552221"/>
                  <a:pt x="5813856" y="3553754"/>
                  <a:pt x="5817988" y="3556821"/>
                </a:cubicBezTo>
                <a:cubicBezTo>
                  <a:pt x="5820921" y="3558821"/>
                  <a:pt x="5822921" y="3561687"/>
                  <a:pt x="5823988" y="3565420"/>
                </a:cubicBezTo>
                <a:cubicBezTo>
                  <a:pt x="5824521" y="3567687"/>
                  <a:pt x="5824789" y="3573753"/>
                  <a:pt x="5824789" y="3583619"/>
                </a:cubicBezTo>
                <a:lnTo>
                  <a:pt x="5824789" y="3727210"/>
                </a:lnTo>
                <a:cubicBezTo>
                  <a:pt x="5824789" y="3738143"/>
                  <a:pt x="5824188" y="3744943"/>
                  <a:pt x="5822988" y="3747609"/>
                </a:cubicBezTo>
                <a:cubicBezTo>
                  <a:pt x="5821521" y="3751209"/>
                  <a:pt x="5819388" y="3753742"/>
                  <a:pt x="5816589" y="3755209"/>
                </a:cubicBezTo>
                <a:cubicBezTo>
                  <a:pt x="5812722" y="3757475"/>
                  <a:pt x="5807589" y="3758608"/>
                  <a:pt x="5801190" y="3758608"/>
                </a:cubicBezTo>
                <a:lnTo>
                  <a:pt x="5793990" y="3758608"/>
                </a:lnTo>
                <a:lnTo>
                  <a:pt x="5793990" y="3764608"/>
                </a:lnTo>
                <a:lnTo>
                  <a:pt x="5982578" y="3764608"/>
                </a:lnTo>
                <a:lnTo>
                  <a:pt x="5992578" y="3695212"/>
                </a:lnTo>
                <a:lnTo>
                  <a:pt x="5986578" y="3695212"/>
                </a:lnTo>
                <a:cubicBezTo>
                  <a:pt x="5981245" y="3714545"/>
                  <a:pt x="5972413" y="3728944"/>
                  <a:pt x="5960080" y="3738410"/>
                </a:cubicBezTo>
                <a:cubicBezTo>
                  <a:pt x="5947747" y="3747876"/>
                  <a:pt x="5931382" y="3752609"/>
                  <a:pt x="5910983" y="3752609"/>
                </a:cubicBezTo>
                <a:lnTo>
                  <a:pt x="5897984" y="3752609"/>
                </a:lnTo>
                <a:cubicBezTo>
                  <a:pt x="5891717" y="3752609"/>
                  <a:pt x="5887184" y="3751742"/>
                  <a:pt x="5884384" y="3750009"/>
                </a:cubicBezTo>
                <a:cubicBezTo>
                  <a:pt x="5881585" y="3748276"/>
                  <a:pt x="5879685" y="3746076"/>
                  <a:pt x="5878685" y="3743409"/>
                </a:cubicBezTo>
                <a:cubicBezTo>
                  <a:pt x="5877685" y="3740743"/>
                  <a:pt x="5877185" y="3733343"/>
                  <a:pt x="5877185" y="3721211"/>
                </a:cubicBezTo>
                <a:lnTo>
                  <a:pt x="5877185" y="3659815"/>
                </a:lnTo>
                <a:cubicBezTo>
                  <a:pt x="5887584" y="3659815"/>
                  <a:pt x="5895517" y="3661181"/>
                  <a:pt x="5900983" y="3663914"/>
                </a:cubicBezTo>
                <a:cubicBezTo>
                  <a:pt x="5906451" y="3666647"/>
                  <a:pt x="5911250" y="3671980"/>
                  <a:pt x="5915383" y="3679913"/>
                </a:cubicBezTo>
                <a:cubicBezTo>
                  <a:pt x="5919515" y="3687846"/>
                  <a:pt x="5922249" y="3698079"/>
                  <a:pt x="5923582" y="3710611"/>
                </a:cubicBezTo>
                <a:lnTo>
                  <a:pt x="5929782" y="3710611"/>
                </a:lnTo>
                <a:lnTo>
                  <a:pt x="5929782" y="3596218"/>
                </a:lnTo>
                <a:lnTo>
                  <a:pt x="5923582" y="3596218"/>
                </a:lnTo>
                <a:cubicBezTo>
                  <a:pt x="5921849" y="3613151"/>
                  <a:pt x="5917882" y="3625983"/>
                  <a:pt x="5911683" y="3634716"/>
                </a:cubicBezTo>
                <a:cubicBezTo>
                  <a:pt x="5905483" y="3643449"/>
                  <a:pt x="5895451" y="3647815"/>
                  <a:pt x="5881585" y="3647815"/>
                </a:cubicBezTo>
                <a:lnTo>
                  <a:pt x="5877185" y="3647815"/>
                </a:lnTo>
                <a:lnTo>
                  <a:pt x="5877185" y="3558821"/>
                </a:lnTo>
                <a:lnTo>
                  <a:pt x="5899783" y="3558821"/>
                </a:lnTo>
                <a:cubicBezTo>
                  <a:pt x="5916316" y="3558821"/>
                  <a:pt x="5927582" y="3559821"/>
                  <a:pt x="5933581" y="3561821"/>
                </a:cubicBezTo>
                <a:cubicBezTo>
                  <a:pt x="5943848" y="3565020"/>
                  <a:pt x="5951813" y="3570053"/>
                  <a:pt x="5957480" y="3576920"/>
                </a:cubicBezTo>
                <a:cubicBezTo>
                  <a:pt x="5963147" y="3583786"/>
                  <a:pt x="5967512" y="3595085"/>
                  <a:pt x="5970579" y="3610818"/>
                </a:cubicBezTo>
                <a:lnTo>
                  <a:pt x="5976779" y="3610818"/>
                </a:lnTo>
                <a:lnTo>
                  <a:pt x="5976779" y="3546221"/>
                </a:lnTo>
                <a:close/>
                <a:moveTo>
                  <a:pt x="5298291" y="3546221"/>
                </a:moveTo>
                <a:lnTo>
                  <a:pt x="5298291" y="3552221"/>
                </a:lnTo>
                <a:cubicBezTo>
                  <a:pt x="5308156" y="3552221"/>
                  <a:pt x="5314922" y="3553154"/>
                  <a:pt x="5318589" y="3555021"/>
                </a:cubicBezTo>
                <a:cubicBezTo>
                  <a:pt x="5322255" y="3556887"/>
                  <a:pt x="5324822" y="3559321"/>
                  <a:pt x="5326288" y="3562320"/>
                </a:cubicBezTo>
                <a:cubicBezTo>
                  <a:pt x="5327755" y="3565320"/>
                  <a:pt x="5328489" y="3572753"/>
                  <a:pt x="5328489" y="3584619"/>
                </a:cubicBezTo>
                <a:lnTo>
                  <a:pt x="5328489" y="3726210"/>
                </a:lnTo>
                <a:cubicBezTo>
                  <a:pt x="5328489" y="3738076"/>
                  <a:pt x="5327755" y="3745509"/>
                  <a:pt x="5326288" y="3748509"/>
                </a:cubicBezTo>
                <a:cubicBezTo>
                  <a:pt x="5324822" y="3751509"/>
                  <a:pt x="5322289" y="3753942"/>
                  <a:pt x="5318690" y="3755809"/>
                </a:cubicBezTo>
                <a:cubicBezTo>
                  <a:pt x="5315089" y="3757675"/>
                  <a:pt x="5308289" y="3758608"/>
                  <a:pt x="5298291" y="3758608"/>
                </a:cubicBezTo>
                <a:lnTo>
                  <a:pt x="5298291" y="3764608"/>
                </a:lnTo>
                <a:lnTo>
                  <a:pt x="5409883" y="3764608"/>
                </a:lnTo>
                <a:lnTo>
                  <a:pt x="5409883" y="3758608"/>
                </a:lnTo>
                <a:cubicBezTo>
                  <a:pt x="5399884" y="3758608"/>
                  <a:pt x="5393085" y="3757709"/>
                  <a:pt x="5389485" y="3755909"/>
                </a:cubicBezTo>
                <a:cubicBezTo>
                  <a:pt x="5385885" y="3754109"/>
                  <a:pt x="5383351" y="3751676"/>
                  <a:pt x="5381886" y="3748609"/>
                </a:cubicBezTo>
                <a:cubicBezTo>
                  <a:pt x="5380419" y="3745543"/>
                  <a:pt x="5379685" y="3738076"/>
                  <a:pt x="5379685" y="3726210"/>
                </a:cubicBezTo>
                <a:lnTo>
                  <a:pt x="5379685" y="3665214"/>
                </a:lnTo>
                <a:lnTo>
                  <a:pt x="5394084" y="3665214"/>
                </a:lnTo>
                <a:lnTo>
                  <a:pt x="5464280" y="3764608"/>
                </a:lnTo>
                <a:lnTo>
                  <a:pt x="5533076" y="3764608"/>
                </a:lnTo>
                <a:lnTo>
                  <a:pt x="5533076" y="3758608"/>
                </a:lnTo>
                <a:cubicBezTo>
                  <a:pt x="5527342" y="3758342"/>
                  <a:pt x="5522277" y="3756542"/>
                  <a:pt x="5517877" y="3753209"/>
                </a:cubicBezTo>
                <a:cubicBezTo>
                  <a:pt x="5514944" y="3750809"/>
                  <a:pt x="5510011" y="3744809"/>
                  <a:pt x="5503079" y="3735210"/>
                </a:cubicBezTo>
                <a:lnTo>
                  <a:pt x="5450681" y="3661414"/>
                </a:lnTo>
                <a:cubicBezTo>
                  <a:pt x="5464013" y="3658081"/>
                  <a:pt x="5474346" y="3653082"/>
                  <a:pt x="5481679" y="3646415"/>
                </a:cubicBezTo>
                <a:cubicBezTo>
                  <a:pt x="5493278" y="3635883"/>
                  <a:pt x="5499078" y="3622550"/>
                  <a:pt x="5499078" y="3606418"/>
                </a:cubicBezTo>
                <a:cubicBezTo>
                  <a:pt x="5499078" y="3593219"/>
                  <a:pt x="5495212" y="3581719"/>
                  <a:pt x="5487479" y="3571920"/>
                </a:cubicBezTo>
                <a:cubicBezTo>
                  <a:pt x="5479745" y="3562120"/>
                  <a:pt x="5469780" y="3555388"/>
                  <a:pt x="5457581" y="3551721"/>
                </a:cubicBezTo>
                <a:cubicBezTo>
                  <a:pt x="5445381" y="3548055"/>
                  <a:pt x="5426083" y="3546221"/>
                  <a:pt x="5399684" y="3546221"/>
                </a:cubicBezTo>
                <a:close/>
                <a:moveTo>
                  <a:pt x="4843290" y="3546221"/>
                </a:moveTo>
                <a:lnTo>
                  <a:pt x="4843290" y="3552221"/>
                </a:lnTo>
                <a:cubicBezTo>
                  <a:pt x="4853290" y="3552221"/>
                  <a:pt x="4860089" y="3553154"/>
                  <a:pt x="4863688" y="3555021"/>
                </a:cubicBezTo>
                <a:cubicBezTo>
                  <a:pt x="4867288" y="3556887"/>
                  <a:pt x="4869822" y="3559321"/>
                  <a:pt x="4871288" y="3562320"/>
                </a:cubicBezTo>
                <a:cubicBezTo>
                  <a:pt x="4872755" y="3565320"/>
                  <a:pt x="4873488" y="3572753"/>
                  <a:pt x="4873488" y="3584619"/>
                </a:cubicBezTo>
                <a:lnTo>
                  <a:pt x="4873488" y="3726210"/>
                </a:lnTo>
                <a:cubicBezTo>
                  <a:pt x="4873488" y="3738076"/>
                  <a:pt x="4872755" y="3745509"/>
                  <a:pt x="4871288" y="3748509"/>
                </a:cubicBezTo>
                <a:cubicBezTo>
                  <a:pt x="4869822" y="3751509"/>
                  <a:pt x="4867322" y="3753942"/>
                  <a:pt x="4863789" y="3755809"/>
                </a:cubicBezTo>
                <a:cubicBezTo>
                  <a:pt x="4860255" y="3757675"/>
                  <a:pt x="4853422" y="3758608"/>
                  <a:pt x="4843290" y="3758608"/>
                </a:cubicBezTo>
                <a:lnTo>
                  <a:pt x="4843290" y="3764608"/>
                </a:lnTo>
                <a:lnTo>
                  <a:pt x="4954283" y="3764608"/>
                </a:lnTo>
                <a:lnTo>
                  <a:pt x="4954283" y="3758608"/>
                </a:lnTo>
                <a:cubicBezTo>
                  <a:pt x="4944284" y="3758608"/>
                  <a:pt x="4937451" y="3757709"/>
                  <a:pt x="4933784" y="3755909"/>
                </a:cubicBezTo>
                <a:cubicBezTo>
                  <a:pt x="4930118" y="3754109"/>
                  <a:pt x="4927552" y="3751676"/>
                  <a:pt x="4926085" y="3748609"/>
                </a:cubicBezTo>
                <a:cubicBezTo>
                  <a:pt x="4924618" y="3745543"/>
                  <a:pt x="4923885" y="3738076"/>
                  <a:pt x="4923885" y="3726210"/>
                </a:cubicBezTo>
                <a:lnTo>
                  <a:pt x="4923885" y="3665814"/>
                </a:lnTo>
                <a:cubicBezTo>
                  <a:pt x="4948683" y="3665814"/>
                  <a:pt x="4966282" y="3664481"/>
                  <a:pt x="4976682" y="3661814"/>
                </a:cubicBezTo>
                <a:cubicBezTo>
                  <a:pt x="4992148" y="3658215"/>
                  <a:pt x="5004280" y="3651382"/>
                  <a:pt x="5013079" y="3641316"/>
                </a:cubicBezTo>
                <a:cubicBezTo>
                  <a:pt x="5021880" y="3631250"/>
                  <a:pt x="5026279" y="3619084"/>
                  <a:pt x="5026279" y="3604818"/>
                </a:cubicBezTo>
                <a:cubicBezTo>
                  <a:pt x="5026279" y="3588152"/>
                  <a:pt x="5019479" y="3574220"/>
                  <a:pt x="5005880" y="3563020"/>
                </a:cubicBezTo>
                <a:cubicBezTo>
                  <a:pt x="4992281" y="3551821"/>
                  <a:pt x="4969815" y="3546221"/>
                  <a:pt x="4938484" y="3546221"/>
                </a:cubicBezTo>
                <a:close/>
                <a:moveTo>
                  <a:pt x="4021940" y="3546221"/>
                </a:moveTo>
                <a:lnTo>
                  <a:pt x="4021940" y="3552221"/>
                </a:lnTo>
                <a:cubicBezTo>
                  <a:pt x="4031806" y="3552221"/>
                  <a:pt x="4038572" y="3553154"/>
                  <a:pt x="4042239" y="3555021"/>
                </a:cubicBezTo>
                <a:cubicBezTo>
                  <a:pt x="4045905" y="3556887"/>
                  <a:pt x="4048472" y="3559321"/>
                  <a:pt x="4049938" y="3562320"/>
                </a:cubicBezTo>
                <a:cubicBezTo>
                  <a:pt x="4051405" y="3565320"/>
                  <a:pt x="4052138" y="3572753"/>
                  <a:pt x="4052138" y="3584619"/>
                </a:cubicBezTo>
                <a:lnTo>
                  <a:pt x="4052138" y="3726210"/>
                </a:lnTo>
                <a:cubicBezTo>
                  <a:pt x="4052138" y="3738076"/>
                  <a:pt x="4051405" y="3745509"/>
                  <a:pt x="4049938" y="3748509"/>
                </a:cubicBezTo>
                <a:cubicBezTo>
                  <a:pt x="4048472" y="3751509"/>
                  <a:pt x="4045939" y="3753942"/>
                  <a:pt x="4042339" y="3755809"/>
                </a:cubicBezTo>
                <a:cubicBezTo>
                  <a:pt x="4038739" y="3757675"/>
                  <a:pt x="4031940" y="3758608"/>
                  <a:pt x="4021940" y="3758608"/>
                </a:cubicBezTo>
                <a:lnTo>
                  <a:pt x="4021940" y="3764608"/>
                </a:lnTo>
                <a:lnTo>
                  <a:pt x="4133533" y="3764608"/>
                </a:lnTo>
                <a:lnTo>
                  <a:pt x="4133533" y="3758608"/>
                </a:lnTo>
                <a:cubicBezTo>
                  <a:pt x="4123534" y="3758608"/>
                  <a:pt x="4116734" y="3757709"/>
                  <a:pt x="4113134" y="3755909"/>
                </a:cubicBezTo>
                <a:cubicBezTo>
                  <a:pt x="4109534" y="3754109"/>
                  <a:pt x="4107002" y="3751676"/>
                  <a:pt x="4105535" y="3748609"/>
                </a:cubicBezTo>
                <a:cubicBezTo>
                  <a:pt x="4104068" y="3745543"/>
                  <a:pt x="4103335" y="3738076"/>
                  <a:pt x="4103335" y="3726210"/>
                </a:cubicBezTo>
                <a:lnTo>
                  <a:pt x="4103335" y="3665214"/>
                </a:lnTo>
                <a:lnTo>
                  <a:pt x="4117734" y="3665214"/>
                </a:lnTo>
                <a:lnTo>
                  <a:pt x="4187930" y="3764608"/>
                </a:lnTo>
                <a:lnTo>
                  <a:pt x="4256725" y="3764608"/>
                </a:lnTo>
                <a:lnTo>
                  <a:pt x="4256725" y="3758608"/>
                </a:lnTo>
                <a:cubicBezTo>
                  <a:pt x="4250993" y="3758342"/>
                  <a:pt x="4245927" y="3756542"/>
                  <a:pt x="4241526" y="3753209"/>
                </a:cubicBezTo>
                <a:cubicBezTo>
                  <a:pt x="4238593" y="3750809"/>
                  <a:pt x="4233660" y="3744809"/>
                  <a:pt x="4226727" y="3735210"/>
                </a:cubicBezTo>
                <a:lnTo>
                  <a:pt x="4174331" y="3661414"/>
                </a:lnTo>
                <a:cubicBezTo>
                  <a:pt x="4187664" y="3658081"/>
                  <a:pt x="4197996" y="3653082"/>
                  <a:pt x="4205329" y="3646415"/>
                </a:cubicBezTo>
                <a:cubicBezTo>
                  <a:pt x="4216928" y="3635883"/>
                  <a:pt x="4222728" y="3622550"/>
                  <a:pt x="4222728" y="3606418"/>
                </a:cubicBezTo>
                <a:cubicBezTo>
                  <a:pt x="4222728" y="3593219"/>
                  <a:pt x="4218862" y="3581719"/>
                  <a:pt x="4211129" y="3571920"/>
                </a:cubicBezTo>
                <a:cubicBezTo>
                  <a:pt x="4203396" y="3562120"/>
                  <a:pt x="4193430" y="3555388"/>
                  <a:pt x="4181230" y="3551721"/>
                </a:cubicBezTo>
                <a:cubicBezTo>
                  <a:pt x="4169031" y="3548055"/>
                  <a:pt x="4149733" y="3546221"/>
                  <a:pt x="4123334" y="3546221"/>
                </a:cubicBezTo>
                <a:close/>
                <a:moveTo>
                  <a:pt x="3528240" y="3546221"/>
                </a:moveTo>
                <a:lnTo>
                  <a:pt x="3528240" y="3552221"/>
                </a:lnTo>
                <a:cubicBezTo>
                  <a:pt x="3537439" y="3552088"/>
                  <a:pt x="3543739" y="3552954"/>
                  <a:pt x="3547139" y="3554821"/>
                </a:cubicBezTo>
                <a:cubicBezTo>
                  <a:pt x="3550539" y="3556688"/>
                  <a:pt x="3552939" y="3559154"/>
                  <a:pt x="3554339" y="3562220"/>
                </a:cubicBezTo>
                <a:cubicBezTo>
                  <a:pt x="3555739" y="3565287"/>
                  <a:pt x="3556438" y="3573086"/>
                  <a:pt x="3556438" y="3585619"/>
                </a:cubicBezTo>
                <a:lnTo>
                  <a:pt x="3556438" y="3692413"/>
                </a:lnTo>
                <a:cubicBezTo>
                  <a:pt x="3556438" y="3710545"/>
                  <a:pt x="3559338" y="3724977"/>
                  <a:pt x="3565138" y="3735710"/>
                </a:cubicBezTo>
                <a:cubicBezTo>
                  <a:pt x="3570938" y="3746443"/>
                  <a:pt x="3580904" y="3755275"/>
                  <a:pt x="3595036" y="3762208"/>
                </a:cubicBezTo>
                <a:cubicBezTo>
                  <a:pt x="3605302" y="3767275"/>
                  <a:pt x="3619901" y="3769808"/>
                  <a:pt x="3638833" y="3769808"/>
                </a:cubicBezTo>
                <a:cubicBezTo>
                  <a:pt x="3661499" y="3769808"/>
                  <a:pt x="3679364" y="3765008"/>
                  <a:pt x="3692430" y="3755409"/>
                </a:cubicBezTo>
                <a:cubicBezTo>
                  <a:pt x="3705496" y="3745809"/>
                  <a:pt x="3713729" y="3735343"/>
                  <a:pt x="3717129" y="3724011"/>
                </a:cubicBezTo>
                <a:cubicBezTo>
                  <a:pt x="3720529" y="3712678"/>
                  <a:pt x="3722228" y="3694146"/>
                  <a:pt x="3722228" y="3668414"/>
                </a:cubicBezTo>
                <a:lnTo>
                  <a:pt x="3722228" y="3585619"/>
                </a:lnTo>
                <a:cubicBezTo>
                  <a:pt x="3722228" y="3576686"/>
                  <a:pt x="3722895" y="3570487"/>
                  <a:pt x="3724228" y="3567020"/>
                </a:cubicBezTo>
                <a:cubicBezTo>
                  <a:pt x="3726095" y="3562087"/>
                  <a:pt x="3729061" y="3558387"/>
                  <a:pt x="3733128" y="3555921"/>
                </a:cubicBezTo>
                <a:cubicBezTo>
                  <a:pt x="3737194" y="3553454"/>
                  <a:pt x="3742294" y="3552221"/>
                  <a:pt x="3748427" y="3552221"/>
                </a:cubicBezTo>
                <a:lnTo>
                  <a:pt x="3752827" y="3552221"/>
                </a:lnTo>
                <a:lnTo>
                  <a:pt x="3752827" y="3546221"/>
                </a:lnTo>
                <a:lnTo>
                  <a:pt x="3677431" y="3546221"/>
                </a:lnTo>
                <a:lnTo>
                  <a:pt x="3677431" y="3552221"/>
                </a:lnTo>
                <a:cubicBezTo>
                  <a:pt x="3686231" y="3552221"/>
                  <a:pt x="3693030" y="3553488"/>
                  <a:pt x="3697830" y="3556021"/>
                </a:cubicBezTo>
                <a:cubicBezTo>
                  <a:pt x="3700896" y="3557621"/>
                  <a:pt x="3703463" y="3560521"/>
                  <a:pt x="3705529" y="3564720"/>
                </a:cubicBezTo>
                <a:cubicBezTo>
                  <a:pt x="3707596" y="3568920"/>
                  <a:pt x="3708629" y="3575886"/>
                  <a:pt x="3708629" y="3585619"/>
                </a:cubicBezTo>
                <a:lnTo>
                  <a:pt x="3708629" y="3674614"/>
                </a:lnTo>
                <a:cubicBezTo>
                  <a:pt x="3708629" y="3697812"/>
                  <a:pt x="3706563" y="3714078"/>
                  <a:pt x="3702430" y="3723411"/>
                </a:cubicBezTo>
                <a:cubicBezTo>
                  <a:pt x="3698296" y="3732743"/>
                  <a:pt x="3692063" y="3740076"/>
                  <a:pt x="3683731" y="3745409"/>
                </a:cubicBezTo>
                <a:cubicBezTo>
                  <a:pt x="3675398" y="3750742"/>
                  <a:pt x="3665365" y="3753409"/>
                  <a:pt x="3653633" y="3753409"/>
                </a:cubicBezTo>
                <a:cubicBezTo>
                  <a:pt x="3643233" y="3753409"/>
                  <a:pt x="3634667" y="3751309"/>
                  <a:pt x="3627934" y="3747109"/>
                </a:cubicBezTo>
                <a:cubicBezTo>
                  <a:pt x="3621201" y="3742909"/>
                  <a:pt x="3616368" y="3737643"/>
                  <a:pt x="3613435" y="3731310"/>
                </a:cubicBezTo>
                <a:cubicBezTo>
                  <a:pt x="3610502" y="3724977"/>
                  <a:pt x="3609035" y="3712011"/>
                  <a:pt x="3609035" y="3692413"/>
                </a:cubicBezTo>
                <a:lnTo>
                  <a:pt x="3609035" y="3585619"/>
                </a:lnTo>
                <a:cubicBezTo>
                  <a:pt x="3609035" y="3573086"/>
                  <a:pt x="3609702" y="3565287"/>
                  <a:pt x="3611035" y="3562220"/>
                </a:cubicBezTo>
                <a:cubicBezTo>
                  <a:pt x="3612368" y="3559154"/>
                  <a:pt x="3614601" y="3556721"/>
                  <a:pt x="3617735" y="3554921"/>
                </a:cubicBezTo>
                <a:cubicBezTo>
                  <a:pt x="3620868" y="3553121"/>
                  <a:pt x="3626701" y="3552221"/>
                  <a:pt x="3635234" y="3552221"/>
                </a:cubicBezTo>
                <a:lnTo>
                  <a:pt x="3640833" y="3552221"/>
                </a:lnTo>
                <a:lnTo>
                  <a:pt x="3640833" y="3546221"/>
                </a:lnTo>
                <a:close/>
                <a:moveTo>
                  <a:pt x="1703640" y="3546221"/>
                </a:moveTo>
                <a:lnTo>
                  <a:pt x="1703640" y="3605418"/>
                </a:lnTo>
                <a:lnTo>
                  <a:pt x="1709639" y="3605418"/>
                </a:lnTo>
                <a:cubicBezTo>
                  <a:pt x="1712172" y="3589285"/>
                  <a:pt x="1718105" y="3576886"/>
                  <a:pt x="1727438" y="3568220"/>
                </a:cubicBezTo>
                <a:cubicBezTo>
                  <a:pt x="1734104" y="3561954"/>
                  <a:pt x="1744770" y="3558821"/>
                  <a:pt x="1759436" y="3558821"/>
                </a:cubicBezTo>
                <a:lnTo>
                  <a:pt x="1775235" y="3558821"/>
                </a:lnTo>
                <a:lnTo>
                  <a:pt x="1775235" y="3727210"/>
                </a:lnTo>
                <a:cubicBezTo>
                  <a:pt x="1775235" y="3738143"/>
                  <a:pt x="1774635" y="3744943"/>
                  <a:pt x="1773436" y="3747609"/>
                </a:cubicBezTo>
                <a:cubicBezTo>
                  <a:pt x="1771836" y="3751209"/>
                  <a:pt x="1769635" y="3753742"/>
                  <a:pt x="1766836" y="3755209"/>
                </a:cubicBezTo>
                <a:cubicBezTo>
                  <a:pt x="1762969" y="3757475"/>
                  <a:pt x="1757836" y="3758608"/>
                  <a:pt x="1751437" y="3758608"/>
                </a:cubicBezTo>
                <a:lnTo>
                  <a:pt x="1744237" y="3758608"/>
                </a:lnTo>
                <a:lnTo>
                  <a:pt x="1744237" y="3764608"/>
                </a:lnTo>
                <a:lnTo>
                  <a:pt x="1858630" y="3764608"/>
                </a:lnTo>
                <a:lnTo>
                  <a:pt x="1858630" y="3758608"/>
                </a:lnTo>
                <a:lnTo>
                  <a:pt x="1851431" y="3758608"/>
                </a:lnTo>
                <a:cubicBezTo>
                  <a:pt x="1845164" y="3758608"/>
                  <a:pt x="1840231" y="3757575"/>
                  <a:pt x="1836632" y="3755509"/>
                </a:cubicBezTo>
                <a:cubicBezTo>
                  <a:pt x="1833032" y="3753442"/>
                  <a:pt x="1830599" y="3751009"/>
                  <a:pt x="1829332" y="3748209"/>
                </a:cubicBezTo>
                <a:cubicBezTo>
                  <a:pt x="1828065" y="3745409"/>
                  <a:pt x="1827432" y="3738410"/>
                  <a:pt x="1827432" y="3727210"/>
                </a:cubicBezTo>
                <a:lnTo>
                  <a:pt x="1827432" y="3558821"/>
                </a:lnTo>
                <a:lnTo>
                  <a:pt x="1843831" y="3558821"/>
                </a:lnTo>
                <a:cubicBezTo>
                  <a:pt x="1853964" y="3558821"/>
                  <a:pt x="1861097" y="3559821"/>
                  <a:pt x="1865230" y="3561821"/>
                </a:cubicBezTo>
                <a:cubicBezTo>
                  <a:pt x="1872563" y="3565287"/>
                  <a:pt x="1878296" y="3570020"/>
                  <a:pt x="1882429" y="3576020"/>
                </a:cubicBezTo>
                <a:cubicBezTo>
                  <a:pt x="1886562" y="3582019"/>
                  <a:pt x="1890362" y="3591819"/>
                  <a:pt x="1893828" y="3605418"/>
                </a:cubicBezTo>
                <a:lnTo>
                  <a:pt x="1899628" y="3605418"/>
                </a:lnTo>
                <a:lnTo>
                  <a:pt x="1899628" y="3546221"/>
                </a:lnTo>
                <a:close/>
                <a:moveTo>
                  <a:pt x="8268183" y="3541822"/>
                </a:moveTo>
                <a:lnTo>
                  <a:pt x="8190188" y="3716011"/>
                </a:lnTo>
                <a:cubicBezTo>
                  <a:pt x="8182721" y="3732677"/>
                  <a:pt x="8176488" y="3743643"/>
                  <a:pt x="8171489" y="3748909"/>
                </a:cubicBezTo>
                <a:cubicBezTo>
                  <a:pt x="8166489" y="3754175"/>
                  <a:pt x="8160056" y="3757409"/>
                  <a:pt x="8152190" y="3758608"/>
                </a:cubicBezTo>
                <a:lnTo>
                  <a:pt x="8152190" y="3764608"/>
                </a:lnTo>
                <a:lnTo>
                  <a:pt x="8224785" y="3764608"/>
                </a:lnTo>
                <a:lnTo>
                  <a:pt x="8224785" y="3758608"/>
                </a:lnTo>
                <a:cubicBezTo>
                  <a:pt x="8213453" y="3757809"/>
                  <a:pt x="8206320" y="3756542"/>
                  <a:pt x="8203387" y="3754809"/>
                </a:cubicBezTo>
                <a:cubicBezTo>
                  <a:pt x="8198454" y="3751876"/>
                  <a:pt x="8195987" y="3747343"/>
                  <a:pt x="8195987" y="3741210"/>
                </a:cubicBezTo>
                <a:cubicBezTo>
                  <a:pt x="8195987" y="3736677"/>
                  <a:pt x="8197454" y="3730877"/>
                  <a:pt x="8200387" y="3723811"/>
                </a:cubicBezTo>
                <a:lnTo>
                  <a:pt x="8209586" y="3702412"/>
                </a:lnTo>
                <a:lnTo>
                  <a:pt x="8286782" y="3702412"/>
                </a:lnTo>
                <a:lnTo>
                  <a:pt x="8298382" y="3729610"/>
                </a:lnTo>
                <a:cubicBezTo>
                  <a:pt x="8301314" y="3736677"/>
                  <a:pt x="8302914" y="3740743"/>
                  <a:pt x="8303181" y="3741810"/>
                </a:cubicBezTo>
                <a:cubicBezTo>
                  <a:pt x="8303847" y="3743809"/>
                  <a:pt x="8304181" y="3745743"/>
                  <a:pt x="8304181" y="3747609"/>
                </a:cubicBezTo>
                <a:cubicBezTo>
                  <a:pt x="8304181" y="3750942"/>
                  <a:pt x="8302981" y="3753475"/>
                  <a:pt x="8300581" y="3755209"/>
                </a:cubicBezTo>
                <a:cubicBezTo>
                  <a:pt x="8297114" y="3757475"/>
                  <a:pt x="8291182" y="3758608"/>
                  <a:pt x="8282782" y="3758608"/>
                </a:cubicBezTo>
                <a:lnTo>
                  <a:pt x="8278383" y="3758608"/>
                </a:lnTo>
                <a:lnTo>
                  <a:pt x="8278383" y="3764608"/>
                </a:lnTo>
                <a:lnTo>
                  <a:pt x="8383976" y="3764608"/>
                </a:lnTo>
                <a:lnTo>
                  <a:pt x="8383976" y="3758608"/>
                </a:lnTo>
                <a:cubicBezTo>
                  <a:pt x="8377309" y="3758075"/>
                  <a:pt x="8372177" y="3756142"/>
                  <a:pt x="8368577" y="3752809"/>
                </a:cubicBezTo>
                <a:cubicBezTo>
                  <a:pt x="8363778" y="3748409"/>
                  <a:pt x="8357578" y="3737743"/>
                  <a:pt x="8349978" y="3720811"/>
                </a:cubicBezTo>
                <a:lnTo>
                  <a:pt x="8271383" y="3541822"/>
                </a:lnTo>
                <a:close/>
                <a:moveTo>
                  <a:pt x="9629532" y="3541222"/>
                </a:moveTo>
                <a:cubicBezTo>
                  <a:pt x="9597267" y="3541222"/>
                  <a:pt x="9570102" y="3552054"/>
                  <a:pt x="9548037" y="3573720"/>
                </a:cubicBezTo>
                <a:cubicBezTo>
                  <a:pt x="9525972" y="3595385"/>
                  <a:pt x="9514939" y="3622417"/>
                  <a:pt x="9514939" y="3654815"/>
                </a:cubicBezTo>
                <a:cubicBezTo>
                  <a:pt x="9514939" y="3683746"/>
                  <a:pt x="9523472" y="3708678"/>
                  <a:pt x="9540538" y="3729610"/>
                </a:cubicBezTo>
                <a:cubicBezTo>
                  <a:pt x="9562003" y="3756275"/>
                  <a:pt x="9592334" y="3769608"/>
                  <a:pt x="9631532" y="3769608"/>
                </a:cubicBezTo>
                <a:cubicBezTo>
                  <a:pt x="9670730" y="3769608"/>
                  <a:pt x="9701061" y="3755675"/>
                  <a:pt x="9722526" y="3727810"/>
                </a:cubicBezTo>
                <a:cubicBezTo>
                  <a:pt x="9738792" y="3706745"/>
                  <a:pt x="9746925" y="3682346"/>
                  <a:pt x="9746925" y="3654615"/>
                </a:cubicBezTo>
                <a:cubicBezTo>
                  <a:pt x="9746925" y="3622217"/>
                  <a:pt x="9736058" y="3595218"/>
                  <a:pt x="9714327" y="3573620"/>
                </a:cubicBezTo>
                <a:cubicBezTo>
                  <a:pt x="9692595" y="3552021"/>
                  <a:pt x="9664330" y="3541222"/>
                  <a:pt x="9629532" y="3541222"/>
                </a:cubicBezTo>
                <a:close/>
                <a:moveTo>
                  <a:pt x="6348235" y="3541222"/>
                </a:moveTo>
                <a:cubicBezTo>
                  <a:pt x="6328903" y="3541222"/>
                  <a:pt x="6312837" y="3547355"/>
                  <a:pt x="6300038" y="3559621"/>
                </a:cubicBezTo>
                <a:cubicBezTo>
                  <a:pt x="6287239" y="3571887"/>
                  <a:pt x="6280839" y="3586686"/>
                  <a:pt x="6280839" y="3604018"/>
                </a:cubicBezTo>
                <a:cubicBezTo>
                  <a:pt x="6280839" y="3614284"/>
                  <a:pt x="6283173" y="3623650"/>
                  <a:pt x="6287839" y="3632116"/>
                </a:cubicBezTo>
                <a:cubicBezTo>
                  <a:pt x="6292505" y="3640582"/>
                  <a:pt x="6299205" y="3648249"/>
                  <a:pt x="6307937" y="3655115"/>
                </a:cubicBezTo>
                <a:cubicBezTo>
                  <a:pt x="6316671" y="3661981"/>
                  <a:pt x="6330970" y="3670281"/>
                  <a:pt x="6350835" y="3680013"/>
                </a:cubicBezTo>
                <a:cubicBezTo>
                  <a:pt x="6364968" y="3687080"/>
                  <a:pt x="6374800" y="3692779"/>
                  <a:pt x="6380333" y="3697112"/>
                </a:cubicBezTo>
                <a:cubicBezTo>
                  <a:pt x="6385866" y="3701445"/>
                  <a:pt x="6390032" y="3706012"/>
                  <a:pt x="6392832" y="3710811"/>
                </a:cubicBezTo>
                <a:cubicBezTo>
                  <a:pt x="6395632" y="3715611"/>
                  <a:pt x="6397032" y="3720611"/>
                  <a:pt x="6397032" y="3725811"/>
                </a:cubicBezTo>
                <a:cubicBezTo>
                  <a:pt x="6397032" y="3734477"/>
                  <a:pt x="6393432" y="3742076"/>
                  <a:pt x="6386233" y="3748609"/>
                </a:cubicBezTo>
                <a:cubicBezTo>
                  <a:pt x="6379033" y="3755142"/>
                  <a:pt x="6369434" y="3758409"/>
                  <a:pt x="6357434" y="3758409"/>
                </a:cubicBezTo>
                <a:cubicBezTo>
                  <a:pt x="6341969" y="3758409"/>
                  <a:pt x="6327503" y="3752342"/>
                  <a:pt x="6314037" y="3740210"/>
                </a:cubicBezTo>
                <a:cubicBezTo>
                  <a:pt x="6300571" y="3728077"/>
                  <a:pt x="6291438" y="3710411"/>
                  <a:pt x="6286639" y="3687213"/>
                </a:cubicBezTo>
                <a:lnTo>
                  <a:pt x="6280639" y="3687213"/>
                </a:lnTo>
                <a:lnTo>
                  <a:pt x="6280639" y="3769608"/>
                </a:lnTo>
                <a:lnTo>
                  <a:pt x="6286639" y="3769608"/>
                </a:lnTo>
                <a:cubicBezTo>
                  <a:pt x="6288638" y="3765208"/>
                  <a:pt x="6291172" y="3761942"/>
                  <a:pt x="6294238" y="3759808"/>
                </a:cubicBezTo>
                <a:cubicBezTo>
                  <a:pt x="6297305" y="3757675"/>
                  <a:pt x="6300238" y="3756609"/>
                  <a:pt x="6303038" y="3756609"/>
                </a:cubicBezTo>
                <a:cubicBezTo>
                  <a:pt x="6306371" y="3756609"/>
                  <a:pt x="6310637" y="3757675"/>
                  <a:pt x="6315837" y="3759808"/>
                </a:cubicBezTo>
                <a:cubicBezTo>
                  <a:pt x="6325036" y="3763675"/>
                  <a:pt x="6332703" y="3766308"/>
                  <a:pt x="6338835" y="3767708"/>
                </a:cubicBezTo>
                <a:cubicBezTo>
                  <a:pt x="6344969" y="3769108"/>
                  <a:pt x="6351435" y="3769808"/>
                  <a:pt x="6358234" y="3769808"/>
                </a:cubicBezTo>
                <a:cubicBezTo>
                  <a:pt x="6380233" y="3769808"/>
                  <a:pt x="6398332" y="3763242"/>
                  <a:pt x="6412531" y="3750109"/>
                </a:cubicBezTo>
                <a:cubicBezTo>
                  <a:pt x="6426730" y="3736976"/>
                  <a:pt x="6433830" y="3721277"/>
                  <a:pt x="6433830" y="3703012"/>
                </a:cubicBezTo>
                <a:cubicBezTo>
                  <a:pt x="6433830" y="3688613"/>
                  <a:pt x="6429430" y="3675814"/>
                  <a:pt x="6420630" y="3664614"/>
                </a:cubicBezTo>
                <a:cubicBezTo>
                  <a:pt x="6411698" y="3653415"/>
                  <a:pt x="6394432" y="3641549"/>
                  <a:pt x="6368834" y="3629016"/>
                </a:cubicBezTo>
                <a:cubicBezTo>
                  <a:pt x="6350702" y="3620084"/>
                  <a:pt x="6339102" y="3613817"/>
                  <a:pt x="6334036" y="3610218"/>
                </a:cubicBezTo>
                <a:cubicBezTo>
                  <a:pt x="6327103" y="3605285"/>
                  <a:pt x="6322103" y="3600285"/>
                  <a:pt x="6319037" y="3595218"/>
                </a:cubicBezTo>
                <a:cubicBezTo>
                  <a:pt x="6316770" y="3591485"/>
                  <a:pt x="6315637" y="3587219"/>
                  <a:pt x="6315637" y="3582419"/>
                </a:cubicBezTo>
                <a:cubicBezTo>
                  <a:pt x="6315637" y="3574820"/>
                  <a:pt x="6318837" y="3568087"/>
                  <a:pt x="6325236" y="3562220"/>
                </a:cubicBezTo>
                <a:cubicBezTo>
                  <a:pt x="6331636" y="3556354"/>
                  <a:pt x="6340302" y="3553421"/>
                  <a:pt x="6351235" y="3553421"/>
                </a:cubicBezTo>
                <a:cubicBezTo>
                  <a:pt x="6365368" y="3553421"/>
                  <a:pt x="6378533" y="3558954"/>
                  <a:pt x="6390732" y="3570020"/>
                </a:cubicBezTo>
                <a:cubicBezTo>
                  <a:pt x="6402932" y="3581086"/>
                  <a:pt x="6410565" y="3595752"/>
                  <a:pt x="6413631" y="3614017"/>
                </a:cubicBezTo>
                <a:lnTo>
                  <a:pt x="6420230" y="3614017"/>
                </a:lnTo>
                <a:lnTo>
                  <a:pt x="6418431" y="3541222"/>
                </a:lnTo>
                <a:lnTo>
                  <a:pt x="6413631" y="3541222"/>
                </a:lnTo>
                <a:cubicBezTo>
                  <a:pt x="6412298" y="3547888"/>
                  <a:pt x="6410831" y="3552054"/>
                  <a:pt x="6409231" y="3553721"/>
                </a:cubicBezTo>
                <a:cubicBezTo>
                  <a:pt x="6407631" y="3555388"/>
                  <a:pt x="6405431" y="3556221"/>
                  <a:pt x="6402632" y="3556221"/>
                </a:cubicBezTo>
                <a:cubicBezTo>
                  <a:pt x="6399699" y="3556221"/>
                  <a:pt x="6394599" y="3554488"/>
                  <a:pt x="6387332" y="3551021"/>
                </a:cubicBezTo>
                <a:cubicBezTo>
                  <a:pt x="6380067" y="3547555"/>
                  <a:pt x="6373900" y="3545155"/>
                  <a:pt x="6368834" y="3543822"/>
                </a:cubicBezTo>
                <a:cubicBezTo>
                  <a:pt x="6362301" y="3542088"/>
                  <a:pt x="6355434" y="3541222"/>
                  <a:pt x="6348235" y="3541222"/>
                </a:cubicBezTo>
                <a:close/>
                <a:moveTo>
                  <a:pt x="3133483" y="3541222"/>
                </a:moveTo>
                <a:cubicBezTo>
                  <a:pt x="3101218" y="3541222"/>
                  <a:pt x="3074053" y="3552054"/>
                  <a:pt x="3051988" y="3573720"/>
                </a:cubicBezTo>
                <a:cubicBezTo>
                  <a:pt x="3029922" y="3595385"/>
                  <a:pt x="3018890" y="3622417"/>
                  <a:pt x="3018890" y="3654815"/>
                </a:cubicBezTo>
                <a:cubicBezTo>
                  <a:pt x="3018890" y="3683746"/>
                  <a:pt x="3027422" y="3708678"/>
                  <a:pt x="3044488" y="3729610"/>
                </a:cubicBezTo>
                <a:cubicBezTo>
                  <a:pt x="3065953" y="3756275"/>
                  <a:pt x="3096285" y="3769608"/>
                  <a:pt x="3135483" y="3769608"/>
                </a:cubicBezTo>
                <a:cubicBezTo>
                  <a:pt x="3174680" y="3769608"/>
                  <a:pt x="3205012" y="3755675"/>
                  <a:pt x="3226477" y="3727810"/>
                </a:cubicBezTo>
                <a:cubicBezTo>
                  <a:pt x="3242743" y="3706745"/>
                  <a:pt x="3250876" y="3682346"/>
                  <a:pt x="3250876" y="3654615"/>
                </a:cubicBezTo>
                <a:cubicBezTo>
                  <a:pt x="3250876" y="3622217"/>
                  <a:pt x="3240009" y="3595218"/>
                  <a:pt x="3218277" y="3573620"/>
                </a:cubicBezTo>
                <a:cubicBezTo>
                  <a:pt x="3196545" y="3552021"/>
                  <a:pt x="3168281" y="3541222"/>
                  <a:pt x="3133483" y="3541222"/>
                </a:cubicBezTo>
                <a:close/>
                <a:moveTo>
                  <a:pt x="2295283" y="3541222"/>
                </a:moveTo>
                <a:cubicBezTo>
                  <a:pt x="2263018" y="3541222"/>
                  <a:pt x="2235853" y="3552054"/>
                  <a:pt x="2213788" y="3573720"/>
                </a:cubicBezTo>
                <a:cubicBezTo>
                  <a:pt x="2191722" y="3595385"/>
                  <a:pt x="2180689" y="3622417"/>
                  <a:pt x="2180689" y="3654815"/>
                </a:cubicBezTo>
                <a:cubicBezTo>
                  <a:pt x="2180689" y="3683746"/>
                  <a:pt x="2189222" y="3708678"/>
                  <a:pt x="2206288" y="3729610"/>
                </a:cubicBezTo>
                <a:cubicBezTo>
                  <a:pt x="2227753" y="3756275"/>
                  <a:pt x="2258085" y="3769608"/>
                  <a:pt x="2297282" y="3769608"/>
                </a:cubicBezTo>
                <a:cubicBezTo>
                  <a:pt x="2336480" y="3769608"/>
                  <a:pt x="2366812" y="3755675"/>
                  <a:pt x="2388277" y="3727810"/>
                </a:cubicBezTo>
                <a:cubicBezTo>
                  <a:pt x="2404543" y="3706745"/>
                  <a:pt x="2412675" y="3682346"/>
                  <a:pt x="2412675" y="3654615"/>
                </a:cubicBezTo>
                <a:cubicBezTo>
                  <a:pt x="2412675" y="3622217"/>
                  <a:pt x="2401809" y="3595218"/>
                  <a:pt x="2380077" y="3573620"/>
                </a:cubicBezTo>
                <a:cubicBezTo>
                  <a:pt x="2358346" y="3552021"/>
                  <a:pt x="2330081" y="3541222"/>
                  <a:pt x="2295283" y="3541222"/>
                </a:cubicBezTo>
                <a:close/>
                <a:moveTo>
                  <a:pt x="7482195" y="1268827"/>
                </a:moveTo>
                <a:cubicBezTo>
                  <a:pt x="7505902" y="1268827"/>
                  <a:pt x="7522230" y="1280213"/>
                  <a:pt x="7531178" y="1302985"/>
                </a:cubicBezTo>
                <a:cubicBezTo>
                  <a:pt x="7540126" y="1325758"/>
                  <a:pt x="7544600" y="1389766"/>
                  <a:pt x="7544600" y="1495011"/>
                </a:cubicBezTo>
                <a:lnTo>
                  <a:pt x="7544600" y="2576531"/>
                </a:lnTo>
                <a:cubicBezTo>
                  <a:pt x="7544600" y="2711202"/>
                  <a:pt x="7540087" y="2792983"/>
                  <a:pt x="7531062" y="2821875"/>
                </a:cubicBezTo>
                <a:cubicBezTo>
                  <a:pt x="7522036" y="2850767"/>
                  <a:pt x="7504310" y="2865213"/>
                  <a:pt x="7477883" y="2865213"/>
                </a:cubicBezTo>
                <a:cubicBezTo>
                  <a:pt x="7452383" y="2865213"/>
                  <a:pt x="7435615" y="2853564"/>
                  <a:pt x="7427578" y="2830267"/>
                </a:cubicBezTo>
                <a:cubicBezTo>
                  <a:pt x="7419542" y="2806969"/>
                  <a:pt x="7415524" y="2728209"/>
                  <a:pt x="7415524" y="2593987"/>
                </a:cubicBezTo>
                <a:lnTo>
                  <a:pt x="7415524" y="1495011"/>
                </a:lnTo>
                <a:cubicBezTo>
                  <a:pt x="7415524" y="1379257"/>
                  <a:pt x="7421474" y="1312621"/>
                  <a:pt x="7433374" y="1295104"/>
                </a:cubicBezTo>
                <a:cubicBezTo>
                  <a:pt x="7445273" y="1277586"/>
                  <a:pt x="7461548" y="1268827"/>
                  <a:pt x="7482195" y="1268827"/>
                </a:cubicBezTo>
                <a:close/>
                <a:moveTo>
                  <a:pt x="10520650" y="860829"/>
                </a:moveTo>
                <a:lnTo>
                  <a:pt x="10520650" y="3274695"/>
                </a:lnTo>
                <a:lnTo>
                  <a:pt x="11643759" y="3274695"/>
                </a:lnTo>
                <a:lnTo>
                  <a:pt x="11643759" y="2743555"/>
                </a:lnTo>
                <a:lnTo>
                  <a:pt x="11194219" y="2743555"/>
                </a:lnTo>
                <a:lnTo>
                  <a:pt x="11194219" y="2286598"/>
                </a:lnTo>
                <a:lnTo>
                  <a:pt x="11576995" y="2286598"/>
                </a:lnTo>
                <a:lnTo>
                  <a:pt x="11576995" y="1779196"/>
                </a:lnTo>
                <a:lnTo>
                  <a:pt x="11194219" y="1779196"/>
                </a:lnTo>
                <a:lnTo>
                  <a:pt x="11194219" y="1391968"/>
                </a:lnTo>
                <a:lnTo>
                  <a:pt x="11603701" y="1391968"/>
                </a:lnTo>
                <a:lnTo>
                  <a:pt x="11603701" y="860829"/>
                </a:lnTo>
                <a:close/>
                <a:moveTo>
                  <a:pt x="8377526" y="860829"/>
                </a:moveTo>
                <a:lnTo>
                  <a:pt x="8377526" y="3274695"/>
                </a:lnTo>
                <a:lnTo>
                  <a:pt x="8973922" y="3274695"/>
                </a:lnTo>
                <a:lnTo>
                  <a:pt x="8974478" y="1720755"/>
                </a:lnTo>
                <a:lnTo>
                  <a:pt x="9142244" y="3274695"/>
                </a:lnTo>
                <a:lnTo>
                  <a:pt x="9575372" y="3274695"/>
                </a:lnTo>
                <a:lnTo>
                  <a:pt x="9731547" y="1685148"/>
                </a:lnTo>
                <a:lnTo>
                  <a:pt x="9732103" y="3274695"/>
                </a:lnTo>
                <a:lnTo>
                  <a:pt x="10328499" y="3274695"/>
                </a:lnTo>
                <a:lnTo>
                  <a:pt x="10328499" y="860829"/>
                </a:lnTo>
                <a:lnTo>
                  <a:pt x="9473163" y="860829"/>
                </a:lnTo>
                <a:lnTo>
                  <a:pt x="9357695" y="1960292"/>
                </a:lnTo>
                <a:lnTo>
                  <a:pt x="9302360" y="1379798"/>
                </a:lnTo>
                <a:cubicBezTo>
                  <a:pt x="9276861" y="1188750"/>
                  <a:pt x="9251833" y="1015760"/>
                  <a:pt x="9227275" y="860829"/>
                </a:cubicBezTo>
                <a:close/>
                <a:moveTo>
                  <a:pt x="4043652" y="860829"/>
                </a:moveTo>
                <a:lnTo>
                  <a:pt x="4043652" y="3274695"/>
                </a:lnTo>
                <a:lnTo>
                  <a:pt x="5089611" y="3274695"/>
                </a:lnTo>
                <a:lnTo>
                  <a:pt x="5089611" y="2743555"/>
                </a:lnTo>
                <a:lnTo>
                  <a:pt x="4717220" y="2743555"/>
                </a:lnTo>
                <a:lnTo>
                  <a:pt x="4717220" y="860829"/>
                </a:lnTo>
                <a:close/>
                <a:moveTo>
                  <a:pt x="2805401" y="860829"/>
                </a:moveTo>
                <a:lnTo>
                  <a:pt x="2805401" y="3274695"/>
                </a:lnTo>
                <a:lnTo>
                  <a:pt x="3928510" y="3274695"/>
                </a:lnTo>
                <a:lnTo>
                  <a:pt x="3928510" y="2743555"/>
                </a:lnTo>
                <a:lnTo>
                  <a:pt x="3478970" y="2743555"/>
                </a:lnTo>
                <a:lnTo>
                  <a:pt x="3478970" y="2286598"/>
                </a:lnTo>
                <a:lnTo>
                  <a:pt x="3861746" y="2286598"/>
                </a:lnTo>
                <a:lnTo>
                  <a:pt x="3861746" y="1779196"/>
                </a:lnTo>
                <a:lnTo>
                  <a:pt x="3478970" y="1779196"/>
                </a:lnTo>
                <a:lnTo>
                  <a:pt x="3478970" y="1391968"/>
                </a:lnTo>
                <a:lnTo>
                  <a:pt x="3888452" y="1391968"/>
                </a:lnTo>
                <a:lnTo>
                  <a:pt x="3888452" y="860829"/>
                </a:lnTo>
                <a:close/>
                <a:moveTo>
                  <a:pt x="235818" y="860829"/>
                </a:moveTo>
                <a:lnTo>
                  <a:pt x="512747" y="3274695"/>
                </a:lnTo>
                <a:lnTo>
                  <a:pt x="1326055" y="3274695"/>
                </a:lnTo>
                <a:cubicBezTo>
                  <a:pt x="1416850" y="2632005"/>
                  <a:pt x="1464412" y="2220429"/>
                  <a:pt x="1468739" y="2039967"/>
                </a:cubicBezTo>
                <a:cubicBezTo>
                  <a:pt x="1503727" y="2483774"/>
                  <a:pt x="1557532" y="2895349"/>
                  <a:pt x="1630153" y="3274695"/>
                </a:cubicBezTo>
                <a:lnTo>
                  <a:pt x="2446428" y="3274695"/>
                </a:lnTo>
                <a:lnTo>
                  <a:pt x="2722383" y="860829"/>
                </a:lnTo>
                <a:lnTo>
                  <a:pt x="2070281" y="860829"/>
                </a:lnTo>
                <a:cubicBezTo>
                  <a:pt x="1989841" y="1421239"/>
                  <a:pt x="1940919" y="1978737"/>
                  <a:pt x="1923518" y="2533321"/>
                </a:cubicBezTo>
                <a:lnTo>
                  <a:pt x="1886798" y="1650955"/>
                </a:lnTo>
                <a:cubicBezTo>
                  <a:pt x="1851299" y="1210023"/>
                  <a:pt x="1828836" y="946647"/>
                  <a:pt x="1819409" y="860829"/>
                </a:cubicBezTo>
                <a:lnTo>
                  <a:pt x="1130170" y="860829"/>
                </a:lnTo>
                <a:cubicBezTo>
                  <a:pt x="1037813" y="1542850"/>
                  <a:pt x="988344" y="2081555"/>
                  <a:pt x="981760" y="2476942"/>
                </a:cubicBezTo>
                <a:lnTo>
                  <a:pt x="954846" y="1709859"/>
                </a:lnTo>
                <a:lnTo>
                  <a:pt x="888940" y="860829"/>
                </a:lnTo>
                <a:close/>
                <a:moveTo>
                  <a:pt x="7479320" y="810385"/>
                </a:moveTo>
                <a:cubicBezTo>
                  <a:pt x="7342810" y="810385"/>
                  <a:pt x="7222374" y="833204"/>
                  <a:pt x="7118010" y="878841"/>
                </a:cubicBezTo>
                <a:cubicBezTo>
                  <a:pt x="7013646" y="924478"/>
                  <a:pt x="6930589" y="990210"/>
                  <a:pt x="6868841" y="1076036"/>
                </a:cubicBezTo>
                <a:cubicBezTo>
                  <a:pt x="6807092" y="1161863"/>
                  <a:pt x="6770508" y="1255212"/>
                  <a:pt x="6759087" y="1356083"/>
                </a:cubicBezTo>
                <a:cubicBezTo>
                  <a:pt x="6747666" y="1456955"/>
                  <a:pt x="6741956" y="1626776"/>
                  <a:pt x="6741956" y="1865548"/>
                </a:cubicBezTo>
                <a:lnTo>
                  <a:pt x="6741956" y="2268492"/>
                </a:lnTo>
                <a:cubicBezTo>
                  <a:pt x="6741956" y="2513384"/>
                  <a:pt x="6747929" y="2685682"/>
                  <a:pt x="6759876" y="2785387"/>
                </a:cubicBezTo>
                <a:cubicBezTo>
                  <a:pt x="6771821" y="2885091"/>
                  <a:pt x="6809893" y="2978290"/>
                  <a:pt x="6874092" y="3064982"/>
                </a:cubicBezTo>
                <a:cubicBezTo>
                  <a:pt x="6938289" y="3151673"/>
                  <a:pt x="7022547" y="3216459"/>
                  <a:pt x="7126865" y="3259337"/>
                </a:cubicBezTo>
                <a:cubicBezTo>
                  <a:pt x="7231183" y="3302216"/>
                  <a:pt x="7348668" y="3323655"/>
                  <a:pt x="7479320" y="3323655"/>
                </a:cubicBezTo>
                <a:cubicBezTo>
                  <a:pt x="7616633" y="3323655"/>
                  <a:pt x="7737437" y="3300848"/>
                  <a:pt x="7841732" y="3255234"/>
                </a:cubicBezTo>
                <a:cubicBezTo>
                  <a:pt x="7946026" y="3209620"/>
                  <a:pt x="8029055" y="3143893"/>
                  <a:pt x="8090819" y="3058050"/>
                </a:cubicBezTo>
                <a:cubicBezTo>
                  <a:pt x="8152582" y="2972209"/>
                  <a:pt x="8189249" y="2878206"/>
                  <a:pt x="8200817" y="2776045"/>
                </a:cubicBezTo>
                <a:cubicBezTo>
                  <a:pt x="8212384" y="2673883"/>
                  <a:pt x="8218168" y="2504699"/>
                  <a:pt x="8218168" y="2268492"/>
                </a:cubicBezTo>
                <a:lnTo>
                  <a:pt x="8218168" y="1865548"/>
                </a:lnTo>
                <a:cubicBezTo>
                  <a:pt x="8218168" y="1623623"/>
                  <a:pt x="8212121" y="1452218"/>
                  <a:pt x="8200028" y="1351331"/>
                </a:cubicBezTo>
                <a:cubicBezTo>
                  <a:pt x="8187935" y="1250444"/>
                  <a:pt x="8149782" y="1156643"/>
                  <a:pt x="8085569" y="1069928"/>
                </a:cubicBezTo>
                <a:cubicBezTo>
                  <a:pt x="8021355" y="983213"/>
                  <a:pt x="7936754" y="918277"/>
                  <a:pt x="7831764" y="875120"/>
                </a:cubicBezTo>
                <a:cubicBezTo>
                  <a:pt x="7726774" y="831963"/>
                  <a:pt x="7609292" y="810385"/>
                  <a:pt x="7479320" y="810385"/>
                </a:cubicBezTo>
                <a:close/>
                <a:moveTo>
                  <a:pt x="5837615" y="810385"/>
                </a:moveTo>
                <a:cubicBezTo>
                  <a:pt x="5701029" y="810385"/>
                  <a:pt x="5579340" y="833930"/>
                  <a:pt x="5472550" y="881020"/>
                </a:cubicBezTo>
                <a:cubicBezTo>
                  <a:pt x="5365759" y="928110"/>
                  <a:pt x="5281968" y="993061"/>
                  <a:pt x="5221178" y="1075874"/>
                </a:cubicBezTo>
                <a:cubicBezTo>
                  <a:pt x="5160388" y="1158687"/>
                  <a:pt x="5124017" y="1243717"/>
                  <a:pt x="5112062" y="1330966"/>
                </a:cubicBezTo>
                <a:cubicBezTo>
                  <a:pt x="5100108" y="1418214"/>
                  <a:pt x="5094131" y="1547927"/>
                  <a:pt x="5094131" y="1720106"/>
                </a:cubicBezTo>
                <a:lnTo>
                  <a:pt x="5094131" y="2408116"/>
                </a:lnTo>
                <a:cubicBezTo>
                  <a:pt x="5094131" y="2642298"/>
                  <a:pt x="5113882" y="2819422"/>
                  <a:pt x="5153384" y="2939488"/>
                </a:cubicBezTo>
                <a:cubicBezTo>
                  <a:pt x="5192885" y="3059553"/>
                  <a:pt x="5273515" y="3153598"/>
                  <a:pt x="5395273" y="3221621"/>
                </a:cubicBezTo>
                <a:cubicBezTo>
                  <a:pt x="5517032" y="3289644"/>
                  <a:pt x="5670297" y="3323655"/>
                  <a:pt x="5855071" y="3323655"/>
                </a:cubicBezTo>
                <a:cubicBezTo>
                  <a:pt x="6033879" y="3323655"/>
                  <a:pt x="6184947" y="3283520"/>
                  <a:pt x="6308274" y="3203250"/>
                </a:cubicBezTo>
                <a:cubicBezTo>
                  <a:pt x="6431600" y="3122978"/>
                  <a:pt x="6511303" y="3029433"/>
                  <a:pt x="6547382" y="2922611"/>
                </a:cubicBezTo>
                <a:cubicBezTo>
                  <a:pt x="6583460" y="2815790"/>
                  <a:pt x="6601499" y="2639292"/>
                  <a:pt x="6601499" y="2393118"/>
                </a:cubicBezTo>
                <a:lnTo>
                  <a:pt x="6601499" y="2271761"/>
                </a:lnTo>
                <a:lnTo>
                  <a:pt x="5927931" y="2271761"/>
                </a:lnTo>
                <a:lnTo>
                  <a:pt x="5927931" y="2596699"/>
                </a:lnTo>
                <a:cubicBezTo>
                  <a:pt x="5927931" y="2721649"/>
                  <a:pt x="5922526" y="2797639"/>
                  <a:pt x="5911716" y="2824668"/>
                </a:cubicBezTo>
                <a:cubicBezTo>
                  <a:pt x="5900905" y="2851698"/>
                  <a:pt x="5879597" y="2865213"/>
                  <a:pt x="5847792" y="2865213"/>
                </a:cubicBezTo>
                <a:cubicBezTo>
                  <a:pt x="5814843" y="2865213"/>
                  <a:pt x="5793257" y="2851988"/>
                  <a:pt x="5783033" y="2825538"/>
                </a:cubicBezTo>
                <a:cubicBezTo>
                  <a:pt x="5772811" y="2799088"/>
                  <a:pt x="5767699" y="2730141"/>
                  <a:pt x="5767699" y="2618699"/>
                </a:cubicBezTo>
                <a:lnTo>
                  <a:pt x="5767699" y="1525518"/>
                </a:lnTo>
                <a:cubicBezTo>
                  <a:pt x="5767699" y="1409115"/>
                  <a:pt x="5772845" y="1337232"/>
                  <a:pt x="5783138" y="1309870"/>
                </a:cubicBezTo>
                <a:cubicBezTo>
                  <a:pt x="5793431" y="1282508"/>
                  <a:pt x="5816427" y="1268827"/>
                  <a:pt x="5852127" y="1268827"/>
                </a:cubicBezTo>
                <a:cubicBezTo>
                  <a:pt x="5883376" y="1268827"/>
                  <a:pt x="5903822" y="1279773"/>
                  <a:pt x="5913466" y="1301664"/>
                </a:cubicBezTo>
                <a:cubicBezTo>
                  <a:pt x="5923109" y="1323555"/>
                  <a:pt x="5927931" y="1391760"/>
                  <a:pt x="5927931" y="1506277"/>
                </a:cubicBezTo>
                <a:lnTo>
                  <a:pt x="5927931" y="1945363"/>
                </a:lnTo>
                <a:lnTo>
                  <a:pt x="6601499" y="1945363"/>
                </a:lnTo>
                <a:lnTo>
                  <a:pt x="6601499" y="1691847"/>
                </a:lnTo>
                <a:cubicBezTo>
                  <a:pt x="6601499" y="1469071"/>
                  <a:pt x="6582189" y="1303059"/>
                  <a:pt x="6543568" y="1193811"/>
                </a:cubicBezTo>
                <a:cubicBezTo>
                  <a:pt x="6504948" y="1084563"/>
                  <a:pt x="6424128" y="993347"/>
                  <a:pt x="6301111" y="920162"/>
                </a:cubicBezTo>
                <a:cubicBezTo>
                  <a:pt x="6178093" y="846978"/>
                  <a:pt x="6023595" y="810385"/>
                  <a:pt x="5837615" y="810385"/>
                </a:cubicBezTo>
                <a:close/>
                <a:moveTo>
                  <a:pt x="0" y="0"/>
                </a:moveTo>
                <a:lnTo>
                  <a:pt x="12192000" y="0"/>
                </a:lnTo>
                <a:lnTo>
                  <a:pt x="12192000" y="6858000"/>
                </a:lnTo>
                <a:lnTo>
                  <a:pt x="0" y="6858000"/>
                </a:lnTo>
                <a:close/>
              </a:path>
            </a:pathLst>
          </a:cu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path path="circle">
              <a:fillToRect l="50000" t="50000" r="50000" b="50000"/>
            </a:path>
            <a:tileRect/>
          </a:gra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Rectangle 17">
            <a:extLst>
              <a:ext uri="{FF2B5EF4-FFF2-40B4-BE49-F238E27FC236}">
                <a16:creationId xmlns:a16="http://schemas.microsoft.com/office/drawing/2014/main" id="{194481B5-C408-57A1-4BB5-7816D7627FA8}"/>
              </a:ext>
            </a:extLst>
          </p:cNvPr>
          <p:cNvSpPr/>
          <p:nvPr/>
        </p:nvSpPr>
        <p:spPr>
          <a:xfrm>
            <a:off x="12286674" y="468626"/>
            <a:ext cx="132961" cy="391817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39485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1.04167E-6 4.81481E-6 L -1 -0.04005 " pathEditMode="relative" rAng="0" ptsTypes="AA">
                                      <p:cBhvr>
                                        <p:cTn id="6" dur="6000" fill="hold"/>
                                        <p:tgtEl>
                                          <p:spTgt spid="18"/>
                                        </p:tgtEl>
                                        <p:attrNameLst>
                                          <p:attrName>ppt_x</p:attrName>
                                          <p:attrName>ppt_y</p:attrName>
                                        </p:attrNameLst>
                                      </p:cBhvr>
                                      <p:rCtr x="-50000" y="-2014"/>
                                    </p:animMotion>
                                  </p:childTnLst>
                                </p:cTn>
                              </p:par>
                              <p:par>
                                <p:cTn id="7" presetID="35" presetClass="path" presetSubtype="0" accel="50000" decel="50000" fill="hold" nodeType="withEffect">
                                  <p:stCondLst>
                                    <p:cond delay="0"/>
                                  </p:stCondLst>
                                  <p:childTnLst>
                                    <p:animMotion origin="layout" path="M -0.0056 -0.00162 L -1.01615 0.0118 " pathEditMode="relative" rAng="0" ptsTypes="AA">
                                      <p:cBhvr>
                                        <p:cTn id="8" dur="6000" fill="hold"/>
                                        <p:tgtEl>
                                          <p:spTgt spid="17"/>
                                        </p:tgtEl>
                                        <p:attrNameLst>
                                          <p:attrName>ppt_x</p:attrName>
                                          <p:attrName>ppt_y</p:attrName>
                                        </p:attrNameLst>
                                      </p:cBhvr>
                                      <p:rCtr x="-50534" y="6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58DE806-AA9C-4C67-DD10-AA157617F3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DAA05123-2075-0801-692A-62DBB7E9714A}"/>
              </a:ext>
            </a:extLst>
          </p:cNvPr>
          <p:cNvSpPr/>
          <p:nvPr/>
        </p:nvSpPr>
        <p:spPr>
          <a:xfrm>
            <a:off x="0" y="0"/>
            <a:ext cx="12192000" cy="6858000"/>
          </a:xfrm>
          <a:prstGeom prst="rect">
            <a:avLst/>
          </a:prstGeom>
          <a:solidFill>
            <a:schemeClr val="tx1">
              <a:lumMod val="65000"/>
              <a:lumOff val="35000"/>
              <a:alpha val="87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5D5A5E24-BD64-1DA1-1892-ACFC6403AA8F}"/>
              </a:ext>
            </a:extLst>
          </p:cNvPr>
          <p:cNvSpPr txBox="1"/>
          <p:nvPr/>
        </p:nvSpPr>
        <p:spPr>
          <a:xfrm>
            <a:off x="753035" y="609600"/>
            <a:ext cx="5674659" cy="5724644"/>
          </a:xfrm>
          <a:prstGeom prst="rect">
            <a:avLst/>
          </a:prstGeom>
          <a:noFill/>
          <a:ln>
            <a:noFill/>
          </a:ln>
        </p:spPr>
        <p:txBody>
          <a:bodyPr wrap="square" rtlCol="0">
            <a:spAutoFit/>
          </a:bodyPr>
          <a:lstStyle/>
          <a:p>
            <a:r>
              <a:rPr lang="en-IN" sz="3600" dirty="0">
                <a:ln w="0"/>
                <a:solidFill>
                  <a:schemeClr val="bg1"/>
                </a:solidFill>
                <a:effectLst>
                  <a:reflection blurRad="6350" stA="53000" endA="300" endPos="35500" dir="5400000" sy="-90000" algn="bl" rotWithShape="0"/>
                </a:effectLst>
                <a:latin typeface="Arial Rounded MT Bold" panose="020F0704030504030204" pitchFamily="34" charset="0"/>
              </a:rPr>
              <a:t>Presented By :</a:t>
            </a:r>
          </a:p>
          <a:p>
            <a:endParaRPr lang="en-IN" sz="3600" dirty="0">
              <a:ln w="0"/>
              <a:solidFill>
                <a:schemeClr val="bg1"/>
              </a:solidFill>
              <a:effectLst>
                <a:reflection blurRad="6350" stA="53000" endA="300" endPos="35500" dir="5400000" sy="-90000" algn="bl" rotWithShape="0"/>
              </a:effectLst>
              <a:latin typeface="Arial Rounded MT Bold" panose="020F0704030504030204" pitchFamily="34" charset="0"/>
            </a:endParaRPr>
          </a:p>
          <a:p>
            <a:r>
              <a:rPr lang="en-IN" sz="2800" dirty="0">
                <a:solidFill>
                  <a:schemeClr val="accent1"/>
                </a:solidFill>
                <a:latin typeface="Arial Black" panose="020B0A04020102020204" pitchFamily="34" charset="0"/>
              </a:rPr>
              <a:t>GROUP-3</a:t>
            </a:r>
          </a:p>
          <a:p>
            <a:endParaRPr lang="en-IN" sz="2800" dirty="0">
              <a:latin typeface="Arial Black" panose="020B0A04020102020204" pitchFamily="34" charset="0"/>
            </a:endParaRPr>
          </a:p>
          <a:p>
            <a:pPr>
              <a:lnSpc>
                <a:spcPct val="150000"/>
              </a:lnSpc>
            </a:pPr>
            <a:r>
              <a:rPr lang="en-IN" sz="2000" dirty="0">
                <a:solidFill>
                  <a:schemeClr val="accent4"/>
                </a:solidFill>
              </a:rPr>
              <a:t>Ms. Saloni Malpani</a:t>
            </a:r>
          </a:p>
          <a:p>
            <a:pPr>
              <a:lnSpc>
                <a:spcPct val="150000"/>
              </a:lnSpc>
            </a:pPr>
            <a:r>
              <a:rPr lang="en-IN" sz="2000" dirty="0">
                <a:solidFill>
                  <a:schemeClr val="accent4"/>
                </a:solidFill>
              </a:rPr>
              <a:t>Mr. Sushil Saini</a:t>
            </a:r>
          </a:p>
          <a:p>
            <a:pPr>
              <a:lnSpc>
                <a:spcPct val="150000"/>
              </a:lnSpc>
            </a:pPr>
            <a:r>
              <a:rPr lang="en-IN" sz="2000" dirty="0">
                <a:solidFill>
                  <a:schemeClr val="accent4"/>
                </a:solidFill>
              </a:rPr>
              <a:t>Mr. </a:t>
            </a:r>
            <a:r>
              <a:rPr lang="en-IN" sz="2000" dirty="0" err="1">
                <a:solidFill>
                  <a:schemeClr val="accent4"/>
                </a:solidFill>
              </a:rPr>
              <a:t>Sanket</a:t>
            </a:r>
            <a:r>
              <a:rPr lang="en-IN" sz="2000" dirty="0">
                <a:solidFill>
                  <a:schemeClr val="accent4"/>
                </a:solidFill>
              </a:rPr>
              <a:t> </a:t>
            </a:r>
            <a:r>
              <a:rPr lang="en-IN" sz="2000" dirty="0" err="1">
                <a:solidFill>
                  <a:schemeClr val="accent4"/>
                </a:solidFill>
              </a:rPr>
              <a:t>Nandurkar</a:t>
            </a:r>
            <a:endParaRPr lang="en-IN" sz="2000" dirty="0">
              <a:solidFill>
                <a:schemeClr val="accent4"/>
              </a:solidFill>
            </a:endParaRPr>
          </a:p>
          <a:p>
            <a:pPr>
              <a:lnSpc>
                <a:spcPct val="150000"/>
              </a:lnSpc>
            </a:pPr>
            <a:r>
              <a:rPr lang="en-IN" sz="2000" dirty="0">
                <a:solidFill>
                  <a:schemeClr val="accent4"/>
                </a:solidFill>
              </a:rPr>
              <a:t>Ms. Aparna </a:t>
            </a:r>
            <a:r>
              <a:rPr lang="en-IN" sz="2000" dirty="0" err="1">
                <a:solidFill>
                  <a:schemeClr val="accent4"/>
                </a:solidFill>
              </a:rPr>
              <a:t>Patode</a:t>
            </a:r>
            <a:endParaRPr lang="en-IN" sz="2000" dirty="0">
              <a:solidFill>
                <a:schemeClr val="accent4"/>
              </a:solidFill>
            </a:endParaRPr>
          </a:p>
          <a:p>
            <a:pPr>
              <a:lnSpc>
                <a:spcPct val="150000"/>
              </a:lnSpc>
            </a:pPr>
            <a:r>
              <a:rPr lang="en-IN" sz="2000" dirty="0">
                <a:solidFill>
                  <a:schemeClr val="accent4"/>
                </a:solidFill>
              </a:rPr>
              <a:t>Ms. Nandini </a:t>
            </a:r>
            <a:r>
              <a:rPr lang="en-IN" sz="2000" dirty="0" err="1">
                <a:solidFill>
                  <a:schemeClr val="accent4"/>
                </a:solidFill>
              </a:rPr>
              <a:t>Kumbhar</a:t>
            </a:r>
            <a:endParaRPr lang="en-IN" sz="2000" dirty="0">
              <a:solidFill>
                <a:schemeClr val="accent4"/>
              </a:solidFill>
            </a:endParaRPr>
          </a:p>
          <a:p>
            <a:pPr>
              <a:lnSpc>
                <a:spcPct val="150000"/>
              </a:lnSpc>
            </a:pPr>
            <a:r>
              <a:rPr lang="en-IN" sz="2000" dirty="0">
                <a:solidFill>
                  <a:schemeClr val="accent4"/>
                </a:solidFill>
              </a:rPr>
              <a:t>Ms. Shivani </a:t>
            </a:r>
            <a:r>
              <a:rPr lang="en-IN" sz="2000" dirty="0" err="1">
                <a:solidFill>
                  <a:schemeClr val="accent4"/>
                </a:solidFill>
              </a:rPr>
              <a:t>Ghuge</a:t>
            </a:r>
            <a:endParaRPr lang="en-IN" sz="2000" dirty="0">
              <a:solidFill>
                <a:schemeClr val="accent4"/>
              </a:solidFill>
            </a:endParaRPr>
          </a:p>
          <a:p>
            <a:pPr>
              <a:lnSpc>
                <a:spcPct val="150000"/>
              </a:lnSpc>
            </a:pPr>
            <a:r>
              <a:rPr lang="en-IN" sz="2000" dirty="0">
                <a:solidFill>
                  <a:schemeClr val="accent4"/>
                </a:solidFill>
              </a:rPr>
              <a:t>Mr. Pravin </a:t>
            </a:r>
            <a:r>
              <a:rPr lang="en-IN" sz="2000" dirty="0" err="1">
                <a:solidFill>
                  <a:schemeClr val="accent4"/>
                </a:solidFill>
              </a:rPr>
              <a:t>Kokne</a:t>
            </a:r>
            <a:endParaRPr lang="en-IN" sz="2000" dirty="0">
              <a:solidFill>
                <a:schemeClr val="accent4"/>
              </a:solidFill>
            </a:endParaRPr>
          </a:p>
          <a:p>
            <a:endParaRPr lang="en-IN" sz="2800" dirty="0">
              <a:latin typeface="Arial Black" panose="020B0A04020102020204" pitchFamily="34" charset="0"/>
            </a:endParaRPr>
          </a:p>
        </p:txBody>
      </p:sp>
    </p:spTree>
    <p:extLst>
      <p:ext uri="{BB962C8B-B14F-4D97-AF65-F5344CB8AC3E}">
        <p14:creationId xmlns:p14="http://schemas.microsoft.com/office/powerpoint/2010/main" val="434113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58DE806-AA9C-4C67-DD10-AA157617F3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DAA05123-2075-0801-692A-62DBB7E9714A}"/>
              </a:ext>
            </a:extLst>
          </p:cNvPr>
          <p:cNvSpPr/>
          <p:nvPr/>
        </p:nvSpPr>
        <p:spPr>
          <a:xfrm>
            <a:off x="0" y="0"/>
            <a:ext cx="12192000" cy="6858000"/>
          </a:xfrm>
          <a:prstGeom prst="rect">
            <a:avLst/>
          </a:prstGeom>
          <a:solidFill>
            <a:schemeClr val="tx1">
              <a:lumMod val="65000"/>
              <a:lumOff val="35000"/>
              <a:alpha val="87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1DCE14E0-2641-7D74-AF6B-7A625116999A}"/>
              </a:ext>
            </a:extLst>
          </p:cNvPr>
          <p:cNvSpPr txBox="1"/>
          <p:nvPr/>
        </p:nvSpPr>
        <p:spPr>
          <a:xfrm>
            <a:off x="349623" y="618565"/>
            <a:ext cx="10354235" cy="3662541"/>
          </a:xfrm>
          <a:prstGeom prst="rect">
            <a:avLst/>
          </a:prstGeom>
          <a:noFill/>
        </p:spPr>
        <p:txBody>
          <a:bodyPr wrap="square" rtlCol="0">
            <a:spAutoFit/>
          </a:bodyPr>
          <a:lstStyle/>
          <a:p>
            <a:r>
              <a:rPr lang="en-IN" sz="3600" u="sng" dirty="0">
                <a:solidFill>
                  <a:srgbClr val="0070C0"/>
                </a:solidFill>
                <a:latin typeface="Arial Black" panose="020B0A04020102020204" pitchFamily="34" charset="0"/>
              </a:rPr>
              <a:t>INTRODUCTION</a:t>
            </a:r>
          </a:p>
          <a:p>
            <a:endParaRPr lang="en-IN" sz="3600" u="sng" dirty="0">
              <a:solidFill>
                <a:schemeClr val="bg2"/>
              </a:solidFill>
              <a:latin typeface="Arial Black" panose="020B0A04020102020204" pitchFamily="34" charset="0"/>
            </a:endParaRPr>
          </a:p>
          <a:p>
            <a:pPr marL="342900" indent="-342900">
              <a:buFont typeface="Arial" panose="020B0604020202020204" pitchFamily="34" charset="0"/>
              <a:buChar char="•"/>
            </a:pPr>
            <a:r>
              <a:rPr lang="en-US" sz="2000" dirty="0">
                <a:solidFill>
                  <a:schemeClr val="bg2"/>
                </a:solidFill>
              </a:rPr>
              <a:t>R</a:t>
            </a:r>
            <a:r>
              <a:rPr lang="en-US" sz="2000" dirty="0">
                <a:solidFill>
                  <a:schemeClr val="bg1"/>
                </a:solidFill>
              </a:rPr>
              <a:t>ecommendation System belongs to the class of Data Mining and Machine Learning.</a:t>
            </a:r>
          </a:p>
          <a:p>
            <a:pPr marL="342900" indent="-342900">
              <a:buFont typeface="Arial" panose="020B0604020202020204" pitchFamily="34" charset="0"/>
              <a:buChar char="•"/>
            </a:pPr>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A recommendation system tries to make predictions on user preferences and make recommendations which should interest customers. Recommendation systems are built for movies, books, communities, news articles etc.</a:t>
            </a:r>
          </a:p>
          <a:p>
            <a:pPr marL="342900" indent="-342900">
              <a:buFont typeface="Arial" panose="020B0604020202020204" pitchFamily="34" charset="0"/>
              <a:buChar char="•"/>
            </a:pPr>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Recommender systems are one of the most successful and widespread application of machine learning technologies in business.</a:t>
            </a:r>
            <a:endParaRPr lang="en-IN" sz="2000" dirty="0">
              <a:solidFill>
                <a:schemeClr val="bg1"/>
              </a:solidFill>
            </a:endParaRPr>
          </a:p>
        </p:txBody>
      </p:sp>
    </p:spTree>
    <p:extLst>
      <p:ext uri="{BB962C8B-B14F-4D97-AF65-F5344CB8AC3E}">
        <p14:creationId xmlns:p14="http://schemas.microsoft.com/office/powerpoint/2010/main" val="2328673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58DE806-AA9C-4C67-DD10-AA157617F3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DAA05123-2075-0801-692A-62DBB7E9714A}"/>
              </a:ext>
            </a:extLst>
          </p:cNvPr>
          <p:cNvSpPr/>
          <p:nvPr/>
        </p:nvSpPr>
        <p:spPr>
          <a:xfrm>
            <a:off x="0" y="0"/>
            <a:ext cx="12192000" cy="6858000"/>
          </a:xfrm>
          <a:prstGeom prst="rect">
            <a:avLst/>
          </a:prstGeom>
          <a:solidFill>
            <a:schemeClr val="tx1">
              <a:lumMod val="65000"/>
              <a:lumOff val="35000"/>
              <a:alpha val="87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CA12C9C2-2D15-CEB1-FBF4-72D8C844A574}"/>
              </a:ext>
            </a:extLst>
          </p:cNvPr>
          <p:cNvSpPr txBox="1"/>
          <p:nvPr/>
        </p:nvSpPr>
        <p:spPr>
          <a:xfrm>
            <a:off x="491938" y="574893"/>
            <a:ext cx="10480862" cy="4893647"/>
          </a:xfrm>
          <a:prstGeom prst="rect">
            <a:avLst/>
          </a:prstGeom>
          <a:noFill/>
        </p:spPr>
        <p:txBody>
          <a:bodyPr wrap="square" rtlCol="0">
            <a:spAutoFit/>
          </a:bodyPr>
          <a:lstStyle/>
          <a:p>
            <a:r>
              <a:rPr lang="en-IN" sz="3600" u="sng" dirty="0">
                <a:solidFill>
                  <a:srgbClr val="0070C0"/>
                </a:solidFill>
                <a:latin typeface="Arial Black" panose="020B0A04020102020204" pitchFamily="34" charset="0"/>
              </a:rPr>
              <a:t>AGENDA</a:t>
            </a:r>
          </a:p>
          <a:p>
            <a:endParaRPr lang="en-IN" sz="3600" u="sng" dirty="0">
              <a:solidFill>
                <a:srgbClr val="0070C0"/>
              </a:solidFill>
              <a:latin typeface="Arial Black" panose="020B0A04020102020204" pitchFamily="34" charset="0"/>
            </a:endParaRPr>
          </a:p>
          <a:p>
            <a:pPr marL="342900" indent="-342900">
              <a:buFont typeface="Arial" panose="020B0604020202020204" pitchFamily="34" charset="0"/>
              <a:buChar char="•"/>
            </a:pPr>
            <a:r>
              <a:rPr lang="en-US" sz="2000" dirty="0">
                <a:solidFill>
                  <a:schemeClr val="bg1"/>
                </a:solidFill>
              </a:rPr>
              <a:t>Scraping data from the web using </a:t>
            </a:r>
            <a:r>
              <a:rPr lang="en-US" sz="2000" dirty="0" err="1">
                <a:solidFill>
                  <a:schemeClr val="bg1"/>
                </a:solidFill>
              </a:rPr>
              <a:t>BeautifulSoup</a:t>
            </a:r>
            <a:r>
              <a:rPr lang="en-US" sz="2000" dirty="0">
                <a:solidFill>
                  <a:schemeClr val="bg1"/>
                </a:solidFill>
              </a:rPr>
              <a:t>(Data Extraction)</a:t>
            </a:r>
          </a:p>
          <a:p>
            <a:pPr marL="342900" indent="-342900">
              <a:buFont typeface="Arial" panose="020B0604020202020204" pitchFamily="34" charset="0"/>
              <a:buChar char="•"/>
            </a:pPr>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Data Preprocessing</a:t>
            </a:r>
          </a:p>
          <a:p>
            <a:pPr marL="342900" indent="-342900">
              <a:buFont typeface="Arial" panose="020B0604020202020204" pitchFamily="34" charset="0"/>
              <a:buChar char="•"/>
            </a:pPr>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Exploratory Data Analysis (EDA)</a:t>
            </a:r>
          </a:p>
          <a:p>
            <a:pPr marL="342900" indent="-342900">
              <a:buFont typeface="Arial" panose="020B0604020202020204" pitchFamily="34" charset="0"/>
              <a:buChar char="•"/>
            </a:pPr>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Model Building </a:t>
            </a:r>
          </a:p>
          <a:p>
            <a:pPr marL="342900" indent="-342900">
              <a:buFont typeface="Arial" panose="020B0604020202020204" pitchFamily="34" charset="0"/>
              <a:buChar char="•"/>
            </a:pPr>
            <a:endParaRPr lang="en-US" sz="2000" dirty="0">
              <a:solidFill>
                <a:schemeClr val="bg1"/>
              </a:solidFill>
            </a:endParaRPr>
          </a:p>
          <a:p>
            <a:pPr marL="342900" indent="-342900">
              <a:buFont typeface="Arial" panose="020B0604020202020204" pitchFamily="34" charset="0"/>
              <a:buChar char="•"/>
            </a:pPr>
            <a:r>
              <a:rPr lang="en-US" sz="2000" dirty="0" err="1">
                <a:solidFill>
                  <a:schemeClr val="bg1"/>
                </a:solidFill>
              </a:rPr>
              <a:t>Streamlit</a:t>
            </a:r>
            <a:r>
              <a:rPr lang="en-US" sz="2000" dirty="0">
                <a:solidFill>
                  <a:schemeClr val="bg1"/>
                </a:solidFill>
              </a:rPr>
              <a:t>  Deployment</a:t>
            </a:r>
          </a:p>
          <a:p>
            <a:pPr marL="342900" indent="-342900">
              <a:buFont typeface="Arial" panose="020B0604020202020204" pitchFamily="34" charset="0"/>
              <a:buChar char="•"/>
            </a:pPr>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Conclusion</a:t>
            </a:r>
          </a:p>
          <a:p>
            <a:pPr marL="342900" indent="-342900">
              <a:buFont typeface="Arial" panose="020B0604020202020204" pitchFamily="34" charset="0"/>
              <a:buChar char="•"/>
            </a:pPr>
            <a:endParaRPr lang="en-IN" sz="2000" dirty="0">
              <a:solidFill>
                <a:schemeClr val="bg1"/>
              </a:solidFill>
            </a:endParaRPr>
          </a:p>
        </p:txBody>
      </p:sp>
    </p:spTree>
    <p:extLst>
      <p:ext uri="{BB962C8B-B14F-4D97-AF65-F5344CB8AC3E}">
        <p14:creationId xmlns:p14="http://schemas.microsoft.com/office/powerpoint/2010/main" val="3619751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58DE806-AA9C-4C67-DD10-AA157617F3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DAA05123-2075-0801-692A-62DBB7E9714A}"/>
              </a:ext>
            </a:extLst>
          </p:cNvPr>
          <p:cNvSpPr/>
          <p:nvPr/>
        </p:nvSpPr>
        <p:spPr>
          <a:xfrm>
            <a:off x="0" y="0"/>
            <a:ext cx="12192000" cy="6858000"/>
          </a:xfrm>
          <a:prstGeom prst="rect">
            <a:avLst/>
          </a:prstGeom>
          <a:solidFill>
            <a:schemeClr val="tx1">
              <a:lumMod val="65000"/>
              <a:lumOff val="35000"/>
              <a:alpha val="87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5D884167-46C6-CE40-B0A9-BC4CC4EC069F}"/>
              </a:ext>
            </a:extLst>
          </p:cNvPr>
          <p:cNvSpPr txBox="1"/>
          <p:nvPr/>
        </p:nvSpPr>
        <p:spPr>
          <a:xfrm>
            <a:off x="806824" y="897591"/>
            <a:ext cx="9950823" cy="3231654"/>
          </a:xfrm>
          <a:prstGeom prst="rect">
            <a:avLst/>
          </a:prstGeom>
          <a:noFill/>
        </p:spPr>
        <p:txBody>
          <a:bodyPr wrap="square" rtlCol="0">
            <a:spAutoFit/>
          </a:bodyPr>
          <a:lstStyle/>
          <a:p>
            <a:r>
              <a:rPr lang="en-IN" sz="3600" u="sng" dirty="0">
                <a:solidFill>
                  <a:srgbClr val="0070C0"/>
                </a:solidFill>
                <a:latin typeface="Arial Black" panose="020B0A04020102020204" pitchFamily="34" charset="0"/>
              </a:rPr>
              <a:t>Business  Objective</a:t>
            </a:r>
          </a:p>
          <a:p>
            <a:endParaRPr lang="en-IN" sz="3600" u="sng" dirty="0">
              <a:solidFill>
                <a:srgbClr val="0070C0"/>
              </a:solidFill>
              <a:latin typeface="Arial Black" panose="020B0A04020102020204" pitchFamily="34" charset="0"/>
            </a:endParaRPr>
          </a:p>
          <a:p>
            <a:pPr>
              <a:lnSpc>
                <a:spcPct val="150000"/>
              </a:lnSpc>
            </a:pPr>
            <a:r>
              <a:rPr lang="en-US" sz="2000" dirty="0">
                <a:solidFill>
                  <a:schemeClr val="bg1"/>
                </a:solidFill>
              </a:rPr>
              <a:t>Scrape Movie dataset from IMDB, perform analysis for deeper insights and build a recommendation system</a:t>
            </a:r>
            <a:r>
              <a:rPr lang="en-IN" sz="2000" dirty="0">
                <a:solidFill>
                  <a:schemeClr val="bg1"/>
                </a:solidFill>
              </a:rPr>
              <a:t>.</a:t>
            </a:r>
          </a:p>
          <a:p>
            <a:endParaRPr lang="en-IN" sz="3600" u="sng" dirty="0">
              <a:solidFill>
                <a:srgbClr val="0070C0"/>
              </a:solidFill>
              <a:latin typeface="Arial Black" panose="020B0A04020102020204" pitchFamily="34" charset="0"/>
            </a:endParaRPr>
          </a:p>
          <a:p>
            <a:endParaRPr lang="en-IN" sz="3600" u="sng" dirty="0">
              <a:solidFill>
                <a:srgbClr val="0070C0"/>
              </a:solidFill>
              <a:latin typeface="Arial Black" panose="020B0A04020102020204" pitchFamily="34" charset="0"/>
            </a:endParaRPr>
          </a:p>
        </p:txBody>
      </p:sp>
    </p:spTree>
    <p:extLst>
      <p:ext uri="{BB962C8B-B14F-4D97-AF65-F5344CB8AC3E}">
        <p14:creationId xmlns:p14="http://schemas.microsoft.com/office/powerpoint/2010/main" val="1128478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58DE806-AA9C-4C67-DD10-AA157617F3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DAA05123-2075-0801-692A-62DBB7E9714A}"/>
              </a:ext>
            </a:extLst>
          </p:cNvPr>
          <p:cNvSpPr/>
          <p:nvPr/>
        </p:nvSpPr>
        <p:spPr>
          <a:xfrm>
            <a:off x="0" y="0"/>
            <a:ext cx="12192000" cy="6858000"/>
          </a:xfrm>
          <a:prstGeom prst="rect">
            <a:avLst/>
          </a:prstGeom>
          <a:solidFill>
            <a:schemeClr val="tx1">
              <a:lumMod val="65000"/>
              <a:lumOff val="35000"/>
              <a:alpha val="87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C333DA19-6196-16C0-C35E-7BB073496709}"/>
              </a:ext>
            </a:extLst>
          </p:cNvPr>
          <p:cNvSpPr txBox="1"/>
          <p:nvPr/>
        </p:nvSpPr>
        <p:spPr>
          <a:xfrm>
            <a:off x="458321" y="638176"/>
            <a:ext cx="9314329" cy="4278094"/>
          </a:xfrm>
          <a:prstGeom prst="rect">
            <a:avLst/>
          </a:prstGeom>
          <a:noFill/>
        </p:spPr>
        <p:txBody>
          <a:bodyPr wrap="square" rtlCol="0">
            <a:spAutoFit/>
          </a:bodyPr>
          <a:lstStyle/>
          <a:p>
            <a:r>
              <a:rPr lang="en-IN" sz="3600" u="sng" dirty="0">
                <a:solidFill>
                  <a:srgbClr val="0070C0"/>
                </a:solidFill>
                <a:latin typeface="Arial Black" panose="020B0A04020102020204" pitchFamily="34" charset="0"/>
              </a:rPr>
              <a:t>DATA EXTRACTION</a:t>
            </a:r>
          </a:p>
          <a:p>
            <a:endParaRPr lang="en-IN" sz="3600" u="sng" dirty="0">
              <a:solidFill>
                <a:srgbClr val="0070C0"/>
              </a:solidFill>
              <a:latin typeface="Arial Black" panose="020B0A04020102020204" pitchFamily="34" charset="0"/>
            </a:endParaRPr>
          </a:p>
          <a:p>
            <a:pPr marL="342900" indent="-342900">
              <a:buFont typeface="Arial" panose="020B0604020202020204" pitchFamily="34" charset="0"/>
              <a:buChar char="•"/>
            </a:pPr>
            <a:r>
              <a:rPr lang="en-US" sz="2000" dirty="0">
                <a:solidFill>
                  <a:schemeClr val="bg1"/>
                </a:solidFill>
              </a:rPr>
              <a:t>We have scraped the data for this project from the IMDB website (https://www.imdb.com/search/title/?title_type=feature&amp;primary_language=en&amp;ref_=adv_prv). It contains a list of movies based on current popularity.</a:t>
            </a:r>
          </a:p>
          <a:p>
            <a:pPr marL="342900" indent="-342900">
              <a:buFont typeface="Arial" panose="020B0604020202020204" pitchFamily="34" charset="0"/>
              <a:buChar char="•"/>
            </a:pPr>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This dataset should contain information about the top 5000 movies listed on IMDb, one of the most popular online databases of movies, TV shows, and celebrities. The data should include a variety of attributes such as movie name, release year, rating, gross income, votes, runtime, genre, certificate, description, directors, and stars. The dataset should be scraped and cleaned for research and analysis purposes</a:t>
            </a:r>
          </a:p>
          <a:p>
            <a:endParaRPr lang="en-IN" sz="2000" dirty="0">
              <a:solidFill>
                <a:schemeClr val="bg1"/>
              </a:solidFill>
            </a:endParaRPr>
          </a:p>
        </p:txBody>
      </p:sp>
    </p:spTree>
    <p:extLst>
      <p:ext uri="{BB962C8B-B14F-4D97-AF65-F5344CB8AC3E}">
        <p14:creationId xmlns:p14="http://schemas.microsoft.com/office/powerpoint/2010/main" val="3135458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58DE806-AA9C-4C67-DD10-AA157617F3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DAA05123-2075-0801-692A-62DBB7E9714A}"/>
              </a:ext>
            </a:extLst>
          </p:cNvPr>
          <p:cNvSpPr/>
          <p:nvPr/>
        </p:nvSpPr>
        <p:spPr>
          <a:xfrm>
            <a:off x="0" y="0"/>
            <a:ext cx="12192000" cy="6858000"/>
          </a:xfrm>
          <a:prstGeom prst="rect">
            <a:avLst/>
          </a:prstGeom>
          <a:solidFill>
            <a:schemeClr val="tx1">
              <a:lumMod val="65000"/>
              <a:lumOff val="35000"/>
              <a:alpha val="87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609DC78-F757-0995-9AC6-2F4DAD4520A9}"/>
              </a:ext>
            </a:extLst>
          </p:cNvPr>
          <p:cNvSpPr txBox="1"/>
          <p:nvPr/>
        </p:nvSpPr>
        <p:spPr>
          <a:xfrm>
            <a:off x="779929" y="582706"/>
            <a:ext cx="10945906" cy="5509200"/>
          </a:xfrm>
          <a:prstGeom prst="rect">
            <a:avLst/>
          </a:prstGeom>
          <a:noFill/>
        </p:spPr>
        <p:txBody>
          <a:bodyPr wrap="square" rtlCol="0">
            <a:spAutoFit/>
          </a:bodyPr>
          <a:lstStyle/>
          <a:p>
            <a:r>
              <a:rPr lang="en-IN" sz="3600" u="sng" dirty="0">
                <a:solidFill>
                  <a:srgbClr val="0070C0"/>
                </a:solidFill>
                <a:latin typeface="Arial Black" panose="020B0A04020102020204" pitchFamily="34" charset="0"/>
              </a:rPr>
              <a:t>DATA PREPROCESSING </a:t>
            </a:r>
          </a:p>
          <a:p>
            <a:endParaRPr lang="en-IN" sz="3600" u="sng" dirty="0">
              <a:solidFill>
                <a:srgbClr val="0070C0"/>
              </a:solidFill>
              <a:latin typeface="Arial Black" panose="020B0A04020102020204" pitchFamily="34" charset="0"/>
            </a:endParaRPr>
          </a:p>
          <a:p>
            <a:pPr marL="342900" indent="-342900">
              <a:buFont typeface="Arial" panose="020B0604020202020204" pitchFamily="34" charset="0"/>
              <a:buChar char="•"/>
            </a:pPr>
            <a:r>
              <a:rPr lang="en-IN" sz="2000" dirty="0">
                <a:solidFill>
                  <a:schemeClr val="bg1"/>
                </a:solidFill>
              </a:rPr>
              <a:t>First we handling missing data</a:t>
            </a:r>
          </a:p>
          <a:p>
            <a:pPr marL="342900" indent="-342900">
              <a:buFont typeface="Arial" panose="020B0604020202020204" pitchFamily="34" charset="0"/>
              <a:buChar char="•"/>
            </a:pPr>
            <a:endParaRPr lang="en-IN" sz="2000" dirty="0">
              <a:solidFill>
                <a:schemeClr val="bg1"/>
              </a:solidFill>
            </a:endParaRPr>
          </a:p>
          <a:p>
            <a:pPr marL="342900" indent="-342900">
              <a:buFont typeface="Arial" panose="020B0604020202020204" pitchFamily="34" charset="0"/>
              <a:buChar char="•"/>
            </a:pPr>
            <a:r>
              <a:rPr lang="en-IN" sz="2000" dirty="0">
                <a:solidFill>
                  <a:schemeClr val="bg1"/>
                </a:solidFill>
              </a:rPr>
              <a:t>Changing the data types </a:t>
            </a:r>
          </a:p>
          <a:p>
            <a:pPr marL="342900" indent="-342900">
              <a:buFont typeface="Arial" panose="020B0604020202020204" pitchFamily="34" charset="0"/>
              <a:buChar char="•"/>
            </a:pPr>
            <a:endParaRPr lang="en-IN" sz="2000" dirty="0">
              <a:solidFill>
                <a:schemeClr val="bg1"/>
              </a:solidFill>
            </a:endParaRPr>
          </a:p>
          <a:p>
            <a:pPr marL="342900" indent="-342900">
              <a:buFont typeface="Arial" panose="020B0604020202020204" pitchFamily="34" charset="0"/>
              <a:buChar char="•"/>
            </a:pPr>
            <a:r>
              <a:rPr lang="en-IN" sz="2000" dirty="0">
                <a:solidFill>
                  <a:schemeClr val="bg1"/>
                </a:solidFill>
              </a:rPr>
              <a:t>Removing and replacing null values</a:t>
            </a:r>
          </a:p>
          <a:p>
            <a:pPr marL="342900" indent="-342900">
              <a:buFont typeface="Arial" panose="020B0604020202020204" pitchFamily="34" charset="0"/>
              <a:buChar char="•"/>
            </a:pPr>
            <a:endParaRPr lang="en-IN" sz="2000" dirty="0">
              <a:solidFill>
                <a:schemeClr val="bg1"/>
              </a:solidFill>
            </a:endParaRPr>
          </a:p>
          <a:p>
            <a:pPr marL="342900" indent="-342900">
              <a:buFont typeface="Arial" panose="020B0604020202020204" pitchFamily="34" charset="0"/>
              <a:buChar char="•"/>
            </a:pPr>
            <a:endParaRPr lang="en-IN" sz="2000" dirty="0">
              <a:solidFill>
                <a:schemeClr val="bg1"/>
              </a:solidFill>
            </a:endParaRPr>
          </a:p>
          <a:p>
            <a:pPr marL="342900" indent="-342900">
              <a:buFont typeface="Arial" panose="020B0604020202020204" pitchFamily="34" charset="0"/>
              <a:buChar char="•"/>
            </a:pPr>
            <a:endParaRPr lang="en-IN" sz="2000" dirty="0">
              <a:solidFill>
                <a:schemeClr val="bg1"/>
              </a:solidFill>
            </a:endParaRPr>
          </a:p>
          <a:p>
            <a:pPr marL="342900" indent="-342900">
              <a:buFont typeface="Arial" panose="020B0604020202020204" pitchFamily="34" charset="0"/>
              <a:buChar char="•"/>
            </a:pPr>
            <a:endParaRPr lang="en-IN" sz="2000" dirty="0">
              <a:solidFill>
                <a:schemeClr val="bg1"/>
              </a:solidFill>
            </a:endParaRPr>
          </a:p>
          <a:p>
            <a:pPr marL="342900" indent="-342900">
              <a:buFont typeface="Arial" panose="020B0604020202020204" pitchFamily="34" charset="0"/>
              <a:buChar char="•"/>
            </a:pPr>
            <a:endParaRPr lang="en-IN" sz="2000" dirty="0">
              <a:solidFill>
                <a:schemeClr val="bg1"/>
              </a:solidFill>
            </a:endParaRPr>
          </a:p>
          <a:p>
            <a:pPr marL="342900" indent="-342900">
              <a:buFont typeface="Arial" panose="020B0604020202020204" pitchFamily="34" charset="0"/>
              <a:buChar char="•"/>
            </a:pPr>
            <a:endParaRPr lang="en-IN" sz="2000" dirty="0">
              <a:solidFill>
                <a:schemeClr val="bg1"/>
              </a:solidFill>
            </a:endParaRPr>
          </a:p>
          <a:p>
            <a:pPr marL="342900" indent="-342900">
              <a:buFont typeface="Arial" panose="020B0604020202020204" pitchFamily="34" charset="0"/>
              <a:buChar char="•"/>
            </a:pPr>
            <a:endParaRPr lang="en-IN" sz="2000" dirty="0">
              <a:solidFill>
                <a:schemeClr val="bg1"/>
              </a:solidFill>
            </a:endParaRPr>
          </a:p>
          <a:p>
            <a:pPr marL="342900" indent="-342900">
              <a:buFont typeface="Arial" panose="020B0604020202020204" pitchFamily="34" charset="0"/>
              <a:buChar char="•"/>
            </a:pPr>
            <a:endParaRPr lang="en-IN" sz="2000" dirty="0">
              <a:solidFill>
                <a:schemeClr val="bg1"/>
              </a:solidFill>
            </a:endParaRPr>
          </a:p>
          <a:p>
            <a:pPr marL="342900" indent="-342900">
              <a:buFont typeface="Arial" panose="020B0604020202020204" pitchFamily="34" charset="0"/>
              <a:buChar char="•"/>
            </a:pPr>
            <a:endParaRPr lang="en-IN" sz="2000" dirty="0">
              <a:solidFill>
                <a:schemeClr val="bg1"/>
              </a:solidFill>
            </a:endParaRPr>
          </a:p>
        </p:txBody>
      </p:sp>
      <p:pic>
        <p:nvPicPr>
          <p:cNvPr id="13" name="Picture 12">
            <a:extLst>
              <a:ext uri="{FF2B5EF4-FFF2-40B4-BE49-F238E27FC236}">
                <a16:creationId xmlns:a16="http://schemas.microsoft.com/office/drawing/2014/main" id="{064D95D1-B75E-2953-E5FF-5D8850F3AA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9652" y="3988933"/>
            <a:ext cx="9648677" cy="2618055"/>
          </a:xfrm>
          <a:prstGeom prst="rect">
            <a:avLst/>
          </a:prstGeom>
          <a:ln w="28575">
            <a:solidFill>
              <a:schemeClr val="tx1"/>
            </a:solidFill>
          </a:ln>
        </p:spPr>
      </p:pic>
    </p:spTree>
    <p:extLst>
      <p:ext uri="{BB962C8B-B14F-4D97-AF65-F5344CB8AC3E}">
        <p14:creationId xmlns:p14="http://schemas.microsoft.com/office/powerpoint/2010/main" val="44779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666</TotalTime>
  <Words>897</Words>
  <Application>Microsoft Office PowerPoint</Application>
  <PresentationFormat>Widescreen</PresentationFormat>
  <Paragraphs>130</Paragraphs>
  <Slides>28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Algerian</vt:lpstr>
      <vt:lpstr>Arial</vt:lpstr>
      <vt:lpstr>Arial Black</vt:lpstr>
      <vt:lpstr>Arial Rounded MT Bold</vt:lpstr>
      <vt:lpstr>Arial Unicode MS</vt:lpstr>
      <vt:lpstr>Berlin Sans FB Demi</vt:lpstr>
      <vt:lpstr>Calibri</vt:lpstr>
      <vt:lpstr>Calibri Light</vt:lpstr>
      <vt:lpstr>Lucida Bright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Dipen Malpani</dc:creator>
  <cp:lastModifiedBy>Sushil Saini</cp:lastModifiedBy>
  <cp:revision>7</cp:revision>
  <dcterms:created xsi:type="dcterms:W3CDTF">2024-01-20T14:35:33Z</dcterms:created>
  <dcterms:modified xsi:type="dcterms:W3CDTF">2024-01-23T05:05:19Z</dcterms:modified>
</cp:coreProperties>
</file>